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318" r:id="rId3"/>
    <p:sldId id="269" r:id="rId4"/>
    <p:sldId id="270" r:id="rId5"/>
    <p:sldId id="271" r:id="rId6"/>
    <p:sldId id="268" r:id="rId7"/>
    <p:sldId id="272" r:id="rId8"/>
    <p:sldId id="273" r:id="rId9"/>
    <p:sldId id="274" r:id="rId10"/>
    <p:sldId id="276" r:id="rId11"/>
    <p:sldId id="278" r:id="rId12"/>
    <p:sldId id="280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317" r:id="rId22"/>
    <p:sldId id="293" r:id="rId23"/>
    <p:sldId id="294" r:id="rId24"/>
    <p:sldId id="295" r:id="rId25"/>
    <p:sldId id="297" r:id="rId26"/>
    <p:sldId id="299" r:id="rId27"/>
    <p:sldId id="300" r:id="rId28"/>
    <p:sldId id="302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2" r:id="rId37"/>
    <p:sldId id="313" r:id="rId38"/>
    <p:sldId id="316" r:id="rId39"/>
    <p:sldId id="319" r:id="rId40"/>
    <p:sldId id="266" r:id="rId41"/>
  </p:sldIdLst>
  <p:sldSz cx="8280400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06" y="-96"/>
      </p:cViewPr>
      <p:guideLst>
        <p:guide orient="horz" pos="1860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834041"/>
            <a:ext cx="7038340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3345552"/>
            <a:ext cx="5796280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793811"/>
            <a:ext cx="7038340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2502331"/>
            <a:ext cx="7038340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1" y="1377582"/>
            <a:ext cx="3657177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5" y="1377582"/>
            <a:ext cx="3657177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1" y="1321548"/>
            <a:ext cx="3658615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1" y="1872308"/>
            <a:ext cx="3658615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321548"/>
            <a:ext cx="3660052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872308"/>
            <a:ext cx="3660052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1" y="235064"/>
            <a:ext cx="2724194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7" y="235063"/>
            <a:ext cx="4628974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1" y="1235449"/>
            <a:ext cx="2724194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4132740"/>
            <a:ext cx="4968240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527527"/>
            <a:ext cx="4968240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4620634"/>
            <a:ext cx="4968240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236431"/>
            <a:ext cx="186309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1" y="236431"/>
            <a:ext cx="5451263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236432"/>
            <a:ext cx="7452360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377582"/>
            <a:ext cx="7452360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1" y="5472053"/>
            <a:ext cx="193209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8" y="5472053"/>
            <a:ext cx="2622127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8" y="5472053"/>
            <a:ext cx="193209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900000">
            <a:off x="396000" y="1656000"/>
            <a:ext cx="4070102" cy="274138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19050">
                  <a:solidFill>
                    <a:schemeClr val="tx1"/>
                  </a:solidFill>
                </a:ln>
                <a:solidFill>
                  <a:schemeClr val="accent1"/>
                </a:solidFill>
                <a:latin typeface="Bernard MT Condensed" pitchFamily="18" charset="0"/>
              </a:rPr>
              <a:t>Mickel</a:t>
            </a:r>
            <a:endParaRPr lang="fr-FR" sz="7200" b="1" dirty="0">
              <a:ln w="19050">
                <a:solidFill>
                  <a:schemeClr val="tx1"/>
                </a:solidFill>
              </a:ln>
              <a:solidFill>
                <a:schemeClr val="accent1"/>
              </a:solidFill>
              <a:latin typeface="Bernard MT Condensed" pitchFamily="18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599868">
            <a:off x="3384000" y="864000"/>
            <a:ext cx="4549357" cy="30566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latin typeface="Bernard MT Condensed" pitchFamily="18" charset="0"/>
              </a:rPr>
              <a:t>présente</a:t>
            </a:r>
            <a:endParaRPr lang="fr-FR" b="1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latin typeface="Bernard MT Condensed" pitchFamily="18" charset="0"/>
            </a:endParaRPr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0" y="0"/>
            <a:ext cx="3564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Le photographe s'exprime</a:t>
            </a:r>
          </a:p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 avec sa sensibilité du moment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652000" y="2556000"/>
            <a:ext cx="8931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entury Schoolbook" pitchFamily="18" charset="0"/>
              </a:rPr>
              <a:t>21</a:t>
            </a:r>
            <a:endParaRPr lang="fr-FR" sz="48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entury Schoolbook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148000"/>
            <a:ext cx="828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dirty="0" smtClean="0">
                <a:ln w="31750">
                  <a:solidFill>
                    <a:srgbClr val="FFFF00"/>
                  </a:solidFill>
                </a:ln>
                <a:noFill/>
                <a:latin typeface="Cooper Black" pitchFamily="18" charset="0"/>
              </a:rPr>
              <a:t>Les  fleurs  de  son  jardin</a:t>
            </a:r>
            <a:endParaRPr lang="fr-FR" sz="4000" dirty="0">
              <a:ln w="31750">
                <a:solidFill>
                  <a:srgbClr val="FFFF00"/>
                </a:solidFill>
              </a:ln>
              <a:noFill/>
              <a:latin typeface="Cooper Black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004296" y="0"/>
            <a:ext cx="327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Photos  prises par  divers  randonneurs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latin typeface="Cookie" pitchFamily="2" charset="0"/>
                <a:cs typeface="Dubai Medium" pitchFamily="34" charset="-78"/>
              </a:rPr>
              <a:t>pour  le  plaisir  du  partage</a:t>
            </a:r>
          </a:p>
        </p:txBody>
      </p:sp>
      <p:pic>
        <p:nvPicPr>
          <p:cNvPr id="11" name="Image 10" descr="0a0000004fc2601e3b7a01d5cee3b3abcc08820f7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768" y="4032076"/>
            <a:ext cx="1110000" cy="900000"/>
          </a:xfrm>
          <a:prstGeom prst="rect">
            <a:avLst/>
          </a:prstGeom>
        </p:spPr>
      </p:pic>
      <p:pic>
        <p:nvPicPr>
          <p:cNvPr id="9" name="Musique Relaxante Yoga33.wav">
            <a:hlinkClick r:id="" action="ppaction://media"/>
          </p:cNvPr>
          <p:cNvPicPr>
            <a:picLocks noRot="1" noChangeAspect="1"/>
          </p:cNvPicPr>
          <p:nvPr>
            <a:wavAudioFile r:embed="rId1" name="Musique Relaxante Yoga33.wav"/>
          </p:nvPr>
        </p:nvPicPr>
        <p:blipFill>
          <a:blip r:embed="rId5" cstate="print"/>
          <a:stretch>
            <a:fillRect/>
          </a:stretch>
        </p:blipFill>
        <p:spPr>
          <a:xfrm>
            <a:off x="3987800" y="28003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6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4132930_2877171062497105_3563859039766042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3093"/>
            <a:ext cx="8384000" cy="471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1566339_1717816548414099_6214834011886459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7"/>
            <a:ext cx="4428000" cy="5904000"/>
          </a:xfrm>
          <a:prstGeom prst="rect">
            <a:avLst/>
          </a:prstGeom>
        </p:spPr>
      </p:pic>
      <p:pic>
        <p:nvPicPr>
          <p:cNvPr id="3" name="Image 2" descr="273638489_2791809601118840_20326060835135313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5696" y="0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3078624_1717816451747442_1529189495750424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9459164_1705599546302466_2363650004917756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634658_1705599409635813_47993665197984434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0973548_1705599306302490_6666815565352012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4214217_10221808327732326_3092215167873144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400" y="-87"/>
            <a:ext cx="4428000" cy="5904000"/>
          </a:xfrm>
          <a:prstGeom prst="rect">
            <a:avLst/>
          </a:prstGeom>
        </p:spPr>
      </p:pic>
      <p:pic>
        <p:nvPicPr>
          <p:cNvPr id="3" name="Image 2" descr="297449740_2916628495303616_62793791641872907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6838491_319837222835312_8755850476137924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40403087_4392689727435806_6331088487349464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400" y="-87"/>
            <a:ext cx="4428000" cy="5904000"/>
          </a:xfrm>
          <a:prstGeom prst="rect">
            <a:avLst/>
          </a:prstGeom>
        </p:spPr>
      </p:pic>
      <p:pic>
        <p:nvPicPr>
          <p:cNvPr id="3" name="Image 2" descr="270215497_2765789903720810_38890033301117069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87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3446998_124458046782609_766455753204294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7935" cy="5903913"/>
          </a:xfrm>
          <a:prstGeom prst="rect">
            <a:avLst/>
          </a:prstGeom>
        </p:spPr>
      </p:pic>
      <p:pic>
        <p:nvPicPr>
          <p:cNvPr id="3" name="Image 2" descr="298588796_2918093155157150_27680115481959380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5696" y="0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876278_10219165356557598_9095714444478282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440586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117265_2219786104839072_6325679057594228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7"/>
            <a:ext cx="4428000" cy="5904000"/>
          </a:xfrm>
          <a:prstGeom prst="rect">
            <a:avLst/>
          </a:prstGeom>
        </p:spPr>
      </p:pic>
      <p:pic>
        <p:nvPicPr>
          <p:cNvPr id="3" name="Image 2" descr="296228221_3197411180473090_16512501952222001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9400" y="0"/>
            <a:ext cx="3321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225617_2219786174839065_5561869198304927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490623_2219786011505748_856417396570964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400" y="-87"/>
            <a:ext cx="4428000" cy="5904000"/>
          </a:xfrm>
          <a:prstGeom prst="rect">
            <a:avLst/>
          </a:prstGeom>
        </p:spPr>
      </p:pic>
      <p:pic>
        <p:nvPicPr>
          <p:cNvPr id="3" name="Image 2" descr="235940846_2664702033829598_81158506011484155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87"/>
            <a:ext cx="3321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555394_2219786058172410_4364835835680625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456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611545_3235205593360315_3720187388515620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5875" y="0"/>
            <a:ext cx="5108621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614488_3235205900026951_1992958123704923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366" y="0"/>
            <a:ext cx="589417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938731_3235205996693608_65019325553363477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3826" y="0"/>
            <a:ext cx="510067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7100657_3235205503360324_3822992909314723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0"/>
            <a:ext cx="4845982" cy="5904000"/>
          </a:xfrm>
          <a:prstGeom prst="rect">
            <a:avLst/>
          </a:prstGeom>
        </p:spPr>
      </p:pic>
      <p:pic>
        <p:nvPicPr>
          <p:cNvPr id="3" name="Image 2" descr="307347658_3235384653342409_46784525400352347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76380" y="0"/>
            <a:ext cx="390402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3909502_10221808326692300_72093587963509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40" y="0"/>
            <a:ext cx="8107520" cy="590391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751495_3453333648260780_3545778436999960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6459" y="0"/>
            <a:ext cx="5522053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460691_572359124929750_7478145424083666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000" y="0"/>
            <a:ext cx="4428000" cy="5904000"/>
          </a:xfrm>
          <a:prstGeom prst="rect">
            <a:avLst/>
          </a:prstGeom>
        </p:spPr>
      </p:pic>
      <p:pic>
        <p:nvPicPr>
          <p:cNvPr id="3" name="Image 2" descr="333203140_1042493469933853_9045631136611968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004747_167933772755456_3903896533535617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4156" y="0"/>
            <a:ext cx="45503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280705_955159179262434_1678167858830927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5560" y="0"/>
            <a:ext cx="533094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678215_1261768244764345_588890102737948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32800" cy="5904000"/>
          </a:xfrm>
          <a:prstGeom prst="rect">
            <a:avLst/>
          </a:prstGeom>
        </p:spPr>
      </p:pic>
      <p:pic>
        <p:nvPicPr>
          <p:cNvPr id="3" name="Image 2" descr="335280231_134008562702185_602962219957798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35776" y="0"/>
            <a:ext cx="394462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054712_166885762815103_5115934328300476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256" y="0"/>
            <a:ext cx="662232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239212_569028821957695_14532073249126696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8504" y="0"/>
            <a:ext cx="524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35075635_599322271736397_3924890657006615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  <p:pic>
        <p:nvPicPr>
          <p:cNvPr id="2" name="Image 1" descr="335282555_3383396868596528_39040250976623585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240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285023_2078901762298386_3245577827019157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8488" y="0"/>
            <a:ext cx="651408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01313_580141924132132_7646430440898514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5616" y="0"/>
            <a:ext cx="590892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02363_710150154223718_6459756155425634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0370" y="0"/>
            <a:ext cx="4758102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07201_169064168864429_2162629575907108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000" y="0"/>
            <a:ext cx="5024668" cy="5904000"/>
          </a:xfrm>
          <a:prstGeom prst="rect">
            <a:avLst/>
          </a:prstGeom>
        </p:spPr>
      </p:pic>
      <p:pic>
        <p:nvPicPr>
          <p:cNvPr id="3" name="Image 2" descr="334677713_549487067383393_87500197803551081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6640" y="0"/>
            <a:ext cx="407376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10709_926341585295527_1353845407412348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9330" y="0"/>
            <a:ext cx="528717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320427_1347876482444495_6116773499948210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  <p:pic>
        <p:nvPicPr>
          <p:cNvPr id="3" name="Image 2" descr="Des fleurs de pata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5696" y="0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35324976_165385816362218_4772807350542940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400" y="0"/>
            <a:ext cx="4428000" cy="5904000"/>
          </a:xfrm>
          <a:prstGeom prst="rect">
            <a:avLst/>
          </a:prstGeom>
        </p:spPr>
      </p:pic>
      <p:pic>
        <p:nvPicPr>
          <p:cNvPr id="2" name="Image 1" descr="335893852_924962165321336_73182215539403755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908720_8865452340195592_6352978724670142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400" y="0"/>
            <a:ext cx="4428000" cy="5904000"/>
          </a:xfrm>
          <a:prstGeom prst="rect">
            <a:avLst/>
          </a:prstGeom>
        </p:spPr>
      </p:pic>
      <p:pic>
        <p:nvPicPr>
          <p:cNvPr id="3" name="Image 2" descr="Une jolie fleur de liser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324704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première hélébore...on rose de Noë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000" y="0"/>
            <a:ext cx="4428000" cy="5904000"/>
          </a:xfrm>
          <a:prstGeom prst="rect">
            <a:avLst/>
          </a:prstGeom>
        </p:spPr>
      </p:pic>
      <p:pic>
        <p:nvPicPr>
          <p:cNvPr id="3" name="Image 2" descr="336047818_214446124590696_41998634621379472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8000" cy="59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8988221_10225704562547009_5793806621453871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4729"/>
            <a:ext cx="8280400" cy="571445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656000" y="4680000"/>
            <a:ext cx="2004073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Bauhaus 93" pitchFamily="82" charset="0"/>
              </a:rPr>
              <a:t>Création</a:t>
            </a:r>
            <a:endParaRPr lang="fr-FR" sz="3200" dirty="0">
              <a:ln w="19050">
                <a:solidFill>
                  <a:schemeClr val="tx1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Bauhaus 93" pitchFamily="82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 rot="1260000">
            <a:off x="253450" y="945198"/>
            <a:ext cx="965961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1632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220000" y="40176"/>
            <a:ext cx="3060088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Bauhaus 93" pitchFamily="82" charset="0"/>
              </a:rPr>
              <a:t>Musique Relaxante</a:t>
            </a:r>
            <a:endParaRPr lang="fr-FR" sz="3600" dirty="0">
              <a:ln w="19050">
                <a:solidFill>
                  <a:schemeClr val="tx1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Bauhaus 93" pitchFamily="8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08000" y="3456012"/>
            <a:ext cx="1805300" cy="648000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Bauhaus 93" pitchFamily="82" charset="0"/>
              </a:rPr>
              <a:t>Internet</a:t>
            </a:r>
            <a:endParaRPr lang="fr-FR" sz="4000" dirty="0" smtClean="0">
              <a:ln w="19050">
                <a:solidFill>
                  <a:schemeClr val="tx1"/>
                </a:solidFill>
              </a:ln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Bauhaus 93" pitchFamily="82" charset="0"/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768" y="4428000"/>
            <a:ext cx="1434559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ZoneTexte 15"/>
          <p:cNvSpPr txBox="1"/>
          <p:nvPr/>
        </p:nvSpPr>
        <p:spPr>
          <a:xfrm>
            <a:off x="1547912" y="719708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15.03.2023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8" name="Image 17" descr="giphy (354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408000" y="3420000"/>
            <a:ext cx="1800000" cy="1800000"/>
          </a:xfrm>
          <a:prstGeom prst="rect">
            <a:avLst/>
          </a:prstGeom>
        </p:spPr>
      </p:pic>
      <p:pic>
        <p:nvPicPr>
          <p:cNvPr id="20" name="Image 19" descr="4dd604ab4047d064f8df358685b9882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896" y="0"/>
            <a:ext cx="720000" cy="720000"/>
          </a:xfrm>
          <a:prstGeom prst="rect">
            <a:avLst/>
          </a:prstGeom>
        </p:spPr>
      </p:pic>
      <p:pic>
        <p:nvPicPr>
          <p:cNvPr id="12" name="Image 11" descr="giphy (9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04000" y="1079748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33</Words>
  <Application>Microsoft Office PowerPoint</Application>
  <PresentationFormat>Personnalisé</PresentationFormat>
  <Paragraphs>13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132</cp:revision>
  <dcterms:created xsi:type="dcterms:W3CDTF">2020-05-12T17:47:43Z</dcterms:created>
  <dcterms:modified xsi:type="dcterms:W3CDTF">2023-03-15T17:43:15Z</dcterms:modified>
</cp:coreProperties>
</file>