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8" r:id="rId12"/>
  </p:sldIdLst>
  <p:sldSz cx="6119813" cy="3444875"/>
  <p:notesSz cx="6858000" cy="9144000"/>
  <p:embeddedFontLst>
    <p:embeddedFont>
      <p:font typeface="Algerian" panose="04020705040A02060702" pitchFamily="82" charset="0"/>
      <p:regular r:id="rId14"/>
    </p:embeddedFont>
    <p:embeddedFont>
      <p:font typeface="Andy" panose="03080602030302030203" pitchFamily="66" charset="0"/>
      <p:bold r:id="rId15"/>
    </p:embeddedFont>
    <p:embeddedFont>
      <p:font typeface="Brush738 BT" panose="03060802040406070304" pitchFamily="66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fr-FR"/>
    </a:defPPr>
    <a:lvl1pPr algn="l" defTabSz="567467" rtl="0" fontAlgn="base">
      <a:spcBef>
        <a:spcPct val="0"/>
      </a:spcBef>
      <a:spcAft>
        <a:spcPct val="0"/>
      </a:spcAft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83734" indent="-82888" algn="l" defTabSz="567467" rtl="0" fontAlgn="base">
      <a:spcBef>
        <a:spcPct val="0"/>
      </a:spcBef>
      <a:spcAft>
        <a:spcPct val="0"/>
      </a:spcAft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67467" indent="-166840" algn="l" defTabSz="567467" rtl="0" fontAlgn="base">
      <a:spcBef>
        <a:spcPct val="0"/>
      </a:spcBef>
      <a:spcAft>
        <a:spcPct val="0"/>
      </a:spcAft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51201" indent="-249728" algn="l" defTabSz="567467" rtl="0" fontAlgn="base">
      <a:spcBef>
        <a:spcPct val="0"/>
      </a:spcBef>
      <a:spcAft>
        <a:spcPct val="0"/>
      </a:spcAft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134934" indent="-333679" algn="l" defTabSz="567467" rtl="0" fontAlgn="base">
      <a:spcBef>
        <a:spcPct val="0"/>
      </a:spcBef>
      <a:spcAft>
        <a:spcPct val="0"/>
      </a:spcAft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530248" algn="l" defTabSz="612099" rtl="0" eaLnBrk="1" latinLnBrk="0" hangingPunct="1"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836298" algn="l" defTabSz="612099" rtl="0" eaLnBrk="1" latinLnBrk="0" hangingPunct="1"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142348" algn="l" defTabSz="612099" rtl="0" eaLnBrk="1" latinLnBrk="0" hangingPunct="1"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448397" algn="l" defTabSz="612099" rtl="0" eaLnBrk="1" latinLnBrk="0" hangingPunct="1">
      <a:defRPr sz="1138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SKg8hrZEWO062OL5xtYAgQ==" hashData="QGxZj7LWJ3ld4lcj0MyGc65Zw+tunz3Dx2cBQ6/QFOOBpKDYBCA3xFzOWZgB/totKOdcRTaZl3KTm9WfBx6lg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FF00"/>
    <a:srgbClr val="0066CC"/>
    <a:srgbClr val="33CC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636" y="364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DC26D-7252-4258-A4EC-686FC0737213}" type="datetimeFigureOut">
              <a:rPr lang="fr-FR" smtClean="0"/>
              <a:t>05/10/2024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F72EB-C167-4AEE-A26B-C0B0BB0220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533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3F72EB-C167-4AEE-A26B-C0B0BB02203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230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6"/>
            <a:ext cx="5201841" cy="738416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84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68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52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36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20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04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88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727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9756AD-C84F-45E8-BDF8-5369D6EC1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B7D80-D143-4185-93B9-FD3D004A1F7E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E7A9CA-5F60-4166-8D33-B8DD06296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A42ADC-728B-4317-9268-EE26FDC2D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711B6-A0E4-46CA-88B1-6B1FF8DE051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7061498"/>
      </p:ext>
    </p:extLst>
  </p:cSld>
  <p:clrMapOvr>
    <a:masterClrMapping/>
  </p:clrMapOvr>
  <p:transition spd="slow" advClick="0" advTm="1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A36703-2E2D-4E1E-B37D-4CDD37C8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6F7F4-F8B9-4FF2-BA3A-8599EE5D17D9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9C50F9-0A2E-441C-9D55-0FE8AD209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D6EEF6-C0E2-4280-9DBC-885CC83B9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7AB72-B0F9-47E5-BC1B-904579E8FBD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460359"/>
      </p:ext>
    </p:extLst>
  </p:cSld>
  <p:clrMapOvr>
    <a:masterClrMapping/>
  </p:clrMapOvr>
  <p:transition spd="slow" advClick="0" advTm="1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476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84093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2pPr>
            <a:lvl3pPr marL="568187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3pPr>
            <a:lvl4pPr marL="852279" indent="0">
              <a:buNone/>
              <a:defRPr sz="870">
                <a:solidFill>
                  <a:schemeClr val="tx1">
                    <a:tint val="75000"/>
                  </a:schemeClr>
                </a:solidFill>
              </a:defRPr>
            </a:lvl4pPr>
            <a:lvl5pPr marL="1136372" indent="0">
              <a:buNone/>
              <a:defRPr sz="870">
                <a:solidFill>
                  <a:schemeClr val="tx1">
                    <a:tint val="75000"/>
                  </a:schemeClr>
                </a:solidFill>
              </a:defRPr>
            </a:lvl5pPr>
            <a:lvl6pPr marL="1420465" indent="0">
              <a:buNone/>
              <a:defRPr sz="870">
                <a:solidFill>
                  <a:schemeClr val="tx1">
                    <a:tint val="75000"/>
                  </a:schemeClr>
                </a:solidFill>
              </a:defRPr>
            </a:lvl6pPr>
            <a:lvl7pPr marL="1704559" indent="0">
              <a:buNone/>
              <a:defRPr sz="870">
                <a:solidFill>
                  <a:schemeClr val="tx1">
                    <a:tint val="75000"/>
                  </a:schemeClr>
                </a:solidFill>
              </a:defRPr>
            </a:lvl7pPr>
            <a:lvl8pPr marL="1988652" indent="0">
              <a:buNone/>
              <a:defRPr sz="870">
                <a:solidFill>
                  <a:schemeClr val="tx1">
                    <a:tint val="75000"/>
                  </a:schemeClr>
                </a:solidFill>
              </a:defRPr>
            </a:lvl8pPr>
            <a:lvl9pPr marL="2272745" indent="0">
              <a:buNone/>
              <a:defRPr sz="8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ACE565-A805-41A8-A5DF-8EA7D2969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ED78C-25B5-4365-8690-20BC588730EA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1C13E4-3BC2-4D5F-ACD1-B9FDA076C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516FF4-F79E-45E0-BB78-3AA10796A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DD1500-A1D3-438F-8988-DAB86BB0479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2765079"/>
      </p:ext>
    </p:extLst>
  </p:cSld>
  <p:clrMapOvr>
    <a:masterClrMapping/>
  </p:clrMapOvr>
  <p:transition spd="slow" advClick="0" advTm="1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740"/>
            </a:lvl1pPr>
            <a:lvl2pPr>
              <a:defRPr sz="1472"/>
            </a:lvl2pPr>
            <a:lvl3pPr>
              <a:defRPr sz="1205"/>
            </a:lvl3pPr>
            <a:lvl4pPr>
              <a:defRPr sz="1138"/>
            </a:lvl4pPr>
            <a:lvl5pPr>
              <a:defRPr sz="1138"/>
            </a:lvl5pPr>
            <a:lvl6pPr>
              <a:defRPr sz="1138"/>
            </a:lvl6pPr>
            <a:lvl7pPr>
              <a:defRPr sz="1138"/>
            </a:lvl7pPr>
            <a:lvl8pPr>
              <a:defRPr sz="1138"/>
            </a:lvl8pPr>
            <a:lvl9pPr>
              <a:defRPr sz="113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740"/>
            </a:lvl1pPr>
            <a:lvl2pPr>
              <a:defRPr sz="1472"/>
            </a:lvl2pPr>
            <a:lvl3pPr>
              <a:defRPr sz="1205"/>
            </a:lvl3pPr>
            <a:lvl4pPr>
              <a:defRPr sz="1138"/>
            </a:lvl4pPr>
            <a:lvl5pPr>
              <a:defRPr sz="1138"/>
            </a:lvl5pPr>
            <a:lvl6pPr>
              <a:defRPr sz="1138"/>
            </a:lvl6pPr>
            <a:lvl7pPr>
              <a:defRPr sz="1138"/>
            </a:lvl7pPr>
            <a:lvl8pPr>
              <a:defRPr sz="1138"/>
            </a:lvl8pPr>
            <a:lvl9pPr>
              <a:defRPr sz="113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1693C93-3698-4897-A5BC-96B63BA48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6E161-36DF-4C73-9AE6-504C311C8115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824296B-8189-4BF2-8D43-016A770BA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E8CC2BB-B918-4A76-9997-246F3E5D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DF16A5-83D7-4256-AC56-16B154CBB00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3164055"/>
      </p:ext>
    </p:extLst>
  </p:cSld>
  <p:clrMapOvr>
    <a:masterClrMapping/>
  </p:clrMapOvr>
  <p:transition spd="slow" advClick="0" advTm="1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472" b="1"/>
            </a:lvl1pPr>
            <a:lvl2pPr marL="284093" indent="0">
              <a:buNone/>
              <a:defRPr sz="1205" b="1"/>
            </a:lvl2pPr>
            <a:lvl3pPr marL="568187" indent="0">
              <a:buNone/>
              <a:defRPr sz="1138" b="1"/>
            </a:lvl3pPr>
            <a:lvl4pPr marL="852279" indent="0">
              <a:buNone/>
              <a:defRPr sz="1004" b="1"/>
            </a:lvl4pPr>
            <a:lvl5pPr marL="1136372" indent="0">
              <a:buNone/>
              <a:defRPr sz="1004" b="1"/>
            </a:lvl5pPr>
            <a:lvl6pPr marL="1420465" indent="0">
              <a:buNone/>
              <a:defRPr sz="1004" b="1"/>
            </a:lvl6pPr>
            <a:lvl7pPr marL="1704559" indent="0">
              <a:buNone/>
              <a:defRPr sz="1004" b="1"/>
            </a:lvl7pPr>
            <a:lvl8pPr marL="1988652" indent="0">
              <a:buNone/>
              <a:defRPr sz="1004" b="1"/>
            </a:lvl8pPr>
            <a:lvl9pPr marL="2272745" indent="0">
              <a:buNone/>
              <a:defRPr sz="10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472"/>
            </a:lvl1pPr>
            <a:lvl2pPr>
              <a:defRPr sz="1205"/>
            </a:lvl2pPr>
            <a:lvl3pPr>
              <a:defRPr sz="1138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3" y="771110"/>
            <a:ext cx="2705042" cy="321362"/>
          </a:xfrm>
        </p:spPr>
        <p:txBody>
          <a:bodyPr anchor="b"/>
          <a:lstStyle>
            <a:lvl1pPr marL="0" indent="0">
              <a:buNone/>
              <a:defRPr sz="1472" b="1"/>
            </a:lvl1pPr>
            <a:lvl2pPr marL="284093" indent="0">
              <a:buNone/>
              <a:defRPr sz="1205" b="1"/>
            </a:lvl2pPr>
            <a:lvl3pPr marL="568187" indent="0">
              <a:buNone/>
              <a:defRPr sz="1138" b="1"/>
            </a:lvl3pPr>
            <a:lvl4pPr marL="852279" indent="0">
              <a:buNone/>
              <a:defRPr sz="1004" b="1"/>
            </a:lvl4pPr>
            <a:lvl5pPr marL="1136372" indent="0">
              <a:buNone/>
              <a:defRPr sz="1004" b="1"/>
            </a:lvl5pPr>
            <a:lvl6pPr marL="1420465" indent="0">
              <a:buNone/>
              <a:defRPr sz="1004" b="1"/>
            </a:lvl6pPr>
            <a:lvl7pPr marL="1704559" indent="0">
              <a:buNone/>
              <a:defRPr sz="1004" b="1"/>
            </a:lvl7pPr>
            <a:lvl8pPr marL="1988652" indent="0">
              <a:buNone/>
              <a:defRPr sz="1004" b="1"/>
            </a:lvl8pPr>
            <a:lvl9pPr marL="2272745" indent="0">
              <a:buNone/>
              <a:defRPr sz="10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3" y="1092472"/>
            <a:ext cx="2705042" cy="1984791"/>
          </a:xfrm>
        </p:spPr>
        <p:txBody>
          <a:bodyPr/>
          <a:lstStyle>
            <a:lvl1pPr>
              <a:defRPr sz="1472"/>
            </a:lvl1pPr>
            <a:lvl2pPr>
              <a:defRPr sz="1205"/>
            </a:lvl2pPr>
            <a:lvl3pPr>
              <a:defRPr sz="1138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6863BC00-BE75-428C-82E5-7195B00F3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540B9-952E-4DAE-9E45-9355EEE9901B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6D947AC2-7C6F-4C9D-80A4-5F126BDAC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9E25FD75-A73D-453F-875C-D4AD1D726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6BC54-2057-4CF6-BF7E-3EB6D2F7E85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5494323"/>
      </p:ext>
    </p:extLst>
  </p:cSld>
  <p:clrMapOvr>
    <a:masterClrMapping/>
  </p:clrMapOvr>
  <p:transition spd="slow" advClick="0" advTm="1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7D69452-A8D6-4BAE-AC35-FC8E0DEB0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35CDB-4A76-4815-942C-54767469387A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07860D35-6B42-468E-8FD8-ECEDDB50F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12B4FCF3-1011-4CF7-B3B9-1FD8D0E5F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BF9D6-E1AC-4959-9F70-ED81FB7339E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077853"/>
      </p:ext>
    </p:extLst>
  </p:cSld>
  <p:clrMapOvr>
    <a:masterClrMapping/>
  </p:clrMapOvr>
  <p:transition spd="slow" advClick="0" advTm="1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C5290DB-92B0-41EB-8D6E-6BB62D52E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32C78-7D04-45CB-9334-7F1E81A5D48F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7A7D4611-37C9-41AE-8FC8-53A21C314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5CF7432A-02E9-48E9-9651-D8C5610ED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134FF-B14C-4ABA-9406-8DFFF55BE8C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8086748"/>
      </p:ext>
    </p:extLst>
  </p:cSld>
  <p:clrMapOvr>
    <a:masterClrMapping/>
  </p:clrMapOvr>
  <p:transition spd="slow" advClick="0" advTm="1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4" y="137157"/>
            <a:ext cx="2013376" cy="583715"/>
          </a:xfrm>
        </p:spPr>
        <p:txBody>
          <a:bodyPr anchor="b"/>
          <a:lstStyle>
            <a:lvl1pPr algn="l">
              <a:defRPr sz="120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8"/>
            <a:ext cx="3421145" cy="2940106"/>
          </a:xfrm>
        </p:spPr>
        <p:txBody>
          <a:bodyPr/>
          <a:lstStyle>
            <a:lvl1pPr>
              <a:defRPr sz="1941"/>
            </a:lvl1pPr>
            <a:lvl2pPr>
              <a:defRPr sz="1740"/>
            </a:lvl2pPr>
            <a:lvl3pPr>
              <a:defRPr sz="1472"/>
            </a:lvl3pPr>
            <a:lvl4pPr>
              <a:defRPr sz="1205"/>
            </a:lvl4pPr>
            <a:lvl5pPr>
              <a:defRPr sz="1205"/>
            </a:lvl5pPr>
            <a:lvl6pPr>
              <a:defRPr sz="1205"/>
            </a:lvl6pPr>
            <a:lvl7pPr>
              <a:defRPr sz="1205"/>
            </a:lvl7pPr>
            <a:lvl8pPr>
              <a:defRPr sz="1205"/>
            </a:lvl8pPr>
            <a:lvl9pPr>
              <a:defRPr sz="120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4" y="720874"/>
            <a:ext cx="2013376" cy="2356390"/>
          </a:xfrm>
        </p:spPr>
        <p:txBody>
          <a:bodyPr/>
          <a:lstStyle>
            <a:lvl1pPr marL="0" indent="0">
              <a:buNone/>
              <a:defRPr sz="870"/>
            </a:lvl1pPr>
            <a:lvl2pPr marL="284093" indent="0">
              <a:buNone/>
              <a:defRPr sz="736"/>
            </a:lvl2pPr>
            <a:lvl3pPr marL="568187" indent="0">
              <a:buNone/>
              <a:defRPr sz="602"/>
            </a:lvl3pPr>
            <a:lvl4pPr marL="852279" indent="0">
              <a:buNone/>
              <a:defRPr sz="602"/>
            </a:lvl4pPr>
            <a:lvl5pPr marL="1136372" indent="0">
              <a:buNone/>
              <a:defRPr sz="602"/>
            </a:lvl5pPr>
            <a:lvl6pPr marL="1420465" indent="0">
              <a:buNone/>
              <a:defRPr sz="602"/>
            </a:lvl6pPr>
            <a:lvl7pPr marL="1704559" indent="0">
              <a:buNone/>
              <a:defRPr sz="602"/>
            </a:lvl7pPr>
            <a:lvl8pPr marL="1988652" indent="0">
              <a:buNone/>
              <a:defRPr sz="602"/>
            </a:lvl8pPr>
            <a:lvl9pPr marL="2272745" indent="0">
              <a:buNone/>
              <a:defRPr sz="60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A41C544-1854-4411-B9B3-490A4EFE9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A5496-CF3F-495D-8828-819D251A2FF9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75636D8-0988-4E35-AA0C-D77392AD0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33B8B33-69EA-4475-A5FF-86DED3517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F455B-CB20-48A7-89FA-8340672BA4D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8620552"/>
      </p:ext>
    </p:extLst>
  </p:cSld>
  <p:clrMapOvr>
    <a:masterClrMapping/>
  </p:clrMapOvr>
  <p:transition spd="slow" advClick="0" advTm="1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20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941"/>
            </a:lvl1pPr>
            <a:lvl2pPr marL="284093" indent="0">
              <a:buNone/>
              <a:defRPr sz="1740"/>
            </a:lvl2pPr>
            <a:lvl3pPr marL="568187" indent="0">
              <a:buNone/>
              <a:defRPr sz="1472"/>
            </a:lvl3pPr>
            <a:lvl4pPr marL="852279" indent="0">
              <a:buNone/>
              <a:defRPr sz="1205"/>
            </a:lvl4pPr>
            <a:lvl5pPr marL="1136372" indent="0">
              <a:buNone/>
              <a:defRPr sz="1205"/>
            </a:lvl5pPr>
            <a:lvl6pPr marL="1420465" indent="0">
              <a:buNone/>
              <a:defRPr sz="1205"/>
            </a:lvl6pPr>
            <a:lvl7pPr marL="1704559" indent="0">
              <a:buNone/>
              <a:defRPr sz="1205"/>
            </a:lvl7pPr>
            <a:lvl8pPr marL="1988652" indent="0">
              <a:buNone/>
              <a:defRPr sz="1205"/>
            </a:lvl8pPr>
            <a:lvl9pPr marL="2272745" indent="0">
              <a:buNone/>
              <a:defRPr sz="120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870"/>
            </a:lvl1pPr>
            <a:lvl2pPr marL="284093" indent="0">
              <a:buNone/>
              <a:defRPr sz="736"/>
            </a:lvl2pPr>
            <a:lvl3pPr marL="568187" indent="0">
              <a:buNone/>
              <a:defRPr sz="602"/>
            </a:lvl3pPr>
            <a:lvl4pPr marL="852279" indent="0">
              <a:buNone/>
              <a:defRPr sz="602"/>
            </a:lvl4pPr>
            <a:lvl5pPr marL="1136372" indent="0">
              <a:buNone/>
              <a:defRPr sz="602"/>
            </a:lvl5pPr>
            <a:lvl6pPr marL="1420465" indent="0">
              <a:buNone/>
              <a:defRPr sz="602"/>
            </a:lvl6pPr>
            <a:lvl7pPr marL="1704559" indent="0">
              <a:buNone/>
              <a:defRPr sz="602"/>
            </a:lvl7pPr>
            <a:lvl8pPr marL="1988652" indent="0">
              <a:buNone/>
              <a:defRPr sz="602"/>
            </a:lvl8pPr>
            <a:lvl9pPr marL="2272745" indent="0">
              <a:buNone/>
              <a:defRPr sz="60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6139A67-5CE5-43BF-BD5E-07A30B7F3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87C77-EBCE-429B-AB8C-5BF6F487B777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DE108A-43B6-4596-8C32-11B59405E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1A1F4FF-B92B-41D9-9B82-D0F720207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5D2730-3C33-44DD-B40E-EAE23088E16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8799643"/>
      </p:ext>
    </p:extLst>
  </p:cSld>
  <p:clrMapOvr>
    <a:masterClrMapping/>
  </p:clrMapOvr>
  <p:transition spd="slow" advClick="0" advTm="1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5EE8CA-B167-4EB9-8EE6-2CF64F73C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B597E-033F-4162-949A-FD532ACB1D61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5F0BF-45AA-4262-9C8B-0D89A51DF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DFBD1-9347-42CD-A68E-7960A3468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485C9-2A22-434E-9A22-CA2D2969642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5770968"/>
      </p:ext>
    </p:extLst>
  </p:cSld>
  <p:clrMapOvr>
    <a:masterClrMapping/>
  </p:clrMapOvr>
  <p:transition spd="slow" advClick="0" advTm="1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6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6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EC7E9A-3441-4EA7-92A8-665DA8124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B26B-FB03-4974-9131-E3AC36EC6053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583F0D0-C00A-4CA1-84B4-84957CE01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69E5DC-44CF-46D8-9835-FAB9C42EE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24B2A8-0D82-44F3-A6AF-F7B6A853277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0621796"/>
      </p:ext>
    </p:extLst>
  </p:cSld>
  <p:clrMapOvr>
    <a:masterClrMapping/>
  </p:clrMapOvr>
  <p:transition spd="slow" advClick="0" advTm="1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2C98D1A5-9C0B-4622-9240-56D69D369DA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8220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BDB74265-90FA-48DD-8195-87A4DA4014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5"/>
            <a:ext cx="5507832" cy="2273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42D7CF-9A42-4A91-AA4F-4D9C0A610B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1825"/>
            <a:ext cx="1427956" cy="183940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568187" fontAlgn="auto">
              <a:spcBef>
                <a:spcPts val="0"/>
              </a:spcBef>
              <a:spcAft>
                <a:spcPts val="0"/>
              </a:spcAft>
              <a:defRPr sz="73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D38FC4-2D35-4D0B-B526-5F6D733E0C07}" type="datetimeFigureOut">
              <a:rPr lang="fr-FR"/>
              <a:pPr>
                <a:defRPr/>
              </a:pPr>
              <a:t>05/10/2024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8A996F-4EDA-413E-BFC5-EB4B0610D2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1825"/>
            <a:ext cx="1937941" cy="183940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568187" fontAlgn="auto">
              <a:spcBef>
                <a:spcPts val="0"/>
              </a:spcBef>
              <a:spcAft>
                <a:spcPts val="0"/>
              </a:spcAft>
              <a:defRPr sz="73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C636420-1ACA-41F4-873B-16E58CE061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1825"/>
            <a:ext cx="1427956" cy="183940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736">
                <a:solidFill>
                  <a:srgbClr val="898989"/>
                </a:solidFill>
              </a:defRPr>
            </a:lvl1pPr>
          </a:lstStyle>
          <a:p>
            <a:fld id="{8B426FC5-872C-49CD-8A0F-D24C713780C5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7000">
    <p:fade/>
  </p:transition>
  <p:txStyles>
    <p:titleStyle>
      <a:lvl1pPr algn="ctr" defTabSz="567382" rtl="0" eaLnBrk="0" fontAlgn="base" hangingPunct="0">
        <a:spcBef>
          <a:spcPct val="0"/>
        </a:spcBef>
        <a:spcAft>
          <a:spcPct val="0"/>
        </a:spcAft>
        <a:defRPr sz="2744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67382" rtl="0" eaLnBrk="0" fontAlgn="base" hangingPunct="0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2pPr>
      <a:lvl3pPr algn="ctr" defTabSz="567382" rtl="0" eaLnBrk="0" fontAlgn="base" hangingPunct="0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3pPr>
      <a:lvl4pPr algn="ctr" defTabSz="567382" rtl="0" eaLnBrk="0" fontAlgn="base" hangingPunct="0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4pPr>
      <a:lvl5pPr algn="ctr" defTabSz="567382" rtl="0" eaLnBrk="0" fontAlgn="base" hangingPunct="0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5pPr>
      <a:lvl6pPr marL="200433" algn="ctr" defTabSz="567892" rtl="0" fontAlgn="base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6pPr>
      <a:lvl7pPr marL="400865" algn="ctr" defTabSz="567892" rtl="0" fontAlgn="base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7pPr>
      <a:lvl8pPr marL="601298" algn="ctr" defTabSz="567892" rtl="0" fontAlgn="base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8pPr>
      <a:lvl9pPr marL="801730" algn="ctr" defTabSz="567892" rtl="0" fontAlgn="base">
        <a:spcBef>
          <a:spcPct val="0"/>
        </a:spcBef>
        <a:spcAft>
          <a:spcPct val="0"/>
        </a:spcAft>
        <a:defRPr sz="2744">
          <a:solidFill>
            <a:schemeClr val="tx1"/>
          </a:solidFill>
          <a:latin typeface="Calibri" pitchFamily="34" charset="0"/>
        </a:defRPr>
      </a:lvl9pPr>
    </p:titleStyle>
    <p:bodyStyle>
      <a:lvl1pPr marL="212503" indent="-212503" algn="l" defTabSz="56738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941" kern="1200">
          <a:solidFill>
            <a:schemeClr val="tx1"/>
          </a:solidFill>
          <a:latin typeface="+mn-lt"/>
          <a:ea typeface="+mn-ea"/>
          <a:cs typeface="+mn-cs"/>
        </a:defRPr>
      </a:lvl1pPr>
      <a:lvl2pPr marL="461131" indent="-177440" algn="l" defTabSz="56738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740" kern="1200">
          <a:solidFill>
            <a:schemeClr val="tx1"/>
          </a:solidFill>
          <a:latin typeface="+mn-lt"/>
          <a:ea typeface="+mn-ea"/>
          <a:cs typeface="+mn-cs"/>
        </a:defRPr>
      </a:lvl2pPr>
      <a:lvl3pPr marL="709759" indent="-141315" algn="l" defTabSz="56738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72" kern="1200">
          <a:solidFill>
            <a:schemeClr val="tx1"/>
          </a:solidFill>
          <a:latin typeface="+mn-lt"/>
          <a:ea typeface="+mn-ea"/>
          <a:cs typeface="+mn-cs"/>
        </a:defRPr>
      </a:lvl3pPr>
      <a:lvl4pPr marL="993451" indent="-141315" algn="l" defTabSz="56738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277142" indent="-141315" algn="l" defTabSz="56738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562512" indent="-142047" algn="l" defTabSz="568187" rtl="0" eaLnBrk="1" latinLnBrk="0" hangingPunct="1">
        <a:spcBef>
          <a:spcPct val="20000"/>
        </a:spcBef>
        <a:buFont typeface="Arial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6pPr>
      <a:lvl7pPr marL="1846605" indent="-142047" algn="l" defTabSz="568187" rtl="0" eaLnBrk="1" latinLnBrk="0" hangingPunct="1">
        <a:spcBef>
          <a:spcPct val="20000"/>
        </a:spcBef>
        <a:buFont typeface="Arial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7pPr>
      <a:lvl8pPr marL="2130699" indent="-142047" algn="l" defTabSz="568187" rtl="0" eaLnBrk="1" latinLnBrk="0" hangingPunct="1">
        <a:spcBef>
          <a:spcPct val="20000"/>
        </a:spcBef>
        <a:buFont typeface="Arial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8pPr>
      <a:lvl9pPr marL="2414792" indent="-142047" algn="l" defTabSz="568187" rtl="0" eaLnBrk="1" latinLnBrk="0" hangingPunct="1">
        <a:spcBef>
          <a:spcPct val="20000"/>
        </a:spcBef>
        <a:buFont typeface="Arial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1pPr>
      <a:lvl2pPr marL="284093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2pPr>
      <a:lvl3pPr marL="568187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3pPr>
      <a:lvl4pPr marL="852279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4pPr>
      <a:lvl5pPr marL="1136372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5pPr>
      <a:lvl6pPr marL="1420465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6pPr>
      <a:lvl7pPr marL="1704559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7pPr>
      <a:lvl8pPr marL="1988652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8pPr>
      <a:lvl9pPr marL="2272745" algn="l" defTabSz="568187" rtl="0" eaLnBrk="1" latinLnBrk="0" hangingPunct="1">
        <a:defRPr sz="113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10" Type="http://schemas.openxmlformats.org/officeDocument/2006/relationships/image" Target="../media/image18.jpg"/><Relationship Id="rId4" Type="http://schemas.openxmlformats.org/officeDocument/2006/relationships/image" Target="../media/image12.jpg"/><Relationship Id="rId9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F591AD7D-8F92-4FF6-99B4-5E2EB3BED5C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10"/>
            <a:ext cx="6119813" cy="344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06FA70C-900F-4ED1-BEDA-E1381B385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3" y="2946573"/>
            <a:ext cx="1548000" cy="46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0"/>
              </a:rPr>
              <a:t>Par André Claveau - 1953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DDF07D3-A8A7-400F-B276-373F9019F5FC}"/>
              </a:ext>
            </a:extLst>
          </p:cNvPr>
          <p:cNvSpPr/>
          <p:nvPr/>
        </p:nvSpPr>
        <p:spPr>
          <a:xfrm>
            <a:off x="360000" y="0"/>
            <a:ext cx="5400000" cy="1620000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614" b="1" dirty="0">
                <a:ln w="28575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Moulin rouge</a:t>
            </a:r>
          </a:p>
        </p:txBody>
      </p:sp>
    </p:spTree>
  </p:cSld>
  <p:clrMapOvr>
    <a:masterClrMapping/>
  </p:clrMapOvr>
  <p:transition advClick="0" advTm="11000">
    <p:sndAc>
      <p:stSnd>
        <p:snd r:embed="rId2" name="André-Claveau-Moulin-Rouge-_From-Moulin-Rouge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>
            <a:extLst>
              <a:ext uri="{FF2B5EF4-FFF2-40B4-BE49-F238E27FC236}">
                <a16:creationId xmlns:a16="http://schemas.microsoft.com/office/drawing/2014/main" id="{DDB45479-C100-40EC-9CB1-EAD686A7272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10"/>
            <a:ext cx="6119813" cy="344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63A4A93-195A-4C49-87F1-D5E756DD8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73" y="2946573"/>
            <a:ext cx="1548000" cy="46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0"/>
              </a:rPr>
              <a:t>Par André Claveau - 1953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5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658C15-A6B5-4DE1-857B-D42C31EEDF5D}"/>
              </a:ext>
            </a:extLst>
          </p:cNvPr>
          <p:cNvSpPr/>
          <p:nvPr/>
        </p:nvSpPr>
        <p:spPr>
          <a:xfrm>
            <a:off x="360000" y="0"/>
            <a:ext cx="5400000" cy="1620000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614" b="1" dirty="0">
                <a:ln w="28575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3300"/>
                </a:solidFill>
                <a:effectLst>
                  <a:outerShdw blurRad="50800" algn="tl" rotWithShape="0">
                    <a:srgbClr val="000000"/>
                  </a:outerShdw>
                </a:effectLst>
                <a:cs typeface="Arial" charset="0"/>
              </a:rPr>
              <a:t>Moulin rouge</a:t>
            </a: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34BC8431-80BB-4835-A60F-AC5626CC76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035AD07-ED17-4D13-ACB3-DBD65707401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B35665C-B63C-4B8C-9509-604BCCEF5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Tu tournes tes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Au ciel des beaux jours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A85F62D-BF1E-47F8-BE62-79D71342744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EB81FD-D74E-42E1-BE3F-27186FDDC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Tu tournes tes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Au ciel des beaux jours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26F3C657-F7E0-4974-8E34-480C8DADA2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1238"/>
            <a:ext cx="6156000" cy="3464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AA2EE3B-CCB7-4BA5-B623-27C81F05B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33FAC6B-C8EA-4D9A-83B4-F200FE2EF5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Mon cœur a dansé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Sur tes ritournelles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Sans même y penser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Mon cœur a dansé</a:t>
            </a: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638CD06-204A-4DCB-A5F3-F939BF5B17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F02845-7CB4-4660-8FD0-D96062A07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Mon cœur a dansé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Sur tes ritournelles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Sans même y penser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Mon cœur a dansé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BCC3338E-A170-42A8-A915-F93FC833D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AB81907-8BFD-4ABA-974D-F51D089EE8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D648C88-5878-438B-941F-AB0106F65E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65181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Ah, mon Dieu, qu'ils étaient jolis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Ces yeux qui valsaient dans les miens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On s'aimait presqu'à la folie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Et cet amour te plaisait bien</a:t>
            </a:r>
          </a:p>
        </p:txBody>
      </p:sp>
    </p:spTree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1F5009D-6755-4E20-9123-8C7DD980B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198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02DAF3-52D5-4A5E-967F-4F04E93B5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65181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Ah, mon Dieu, qu'ils étaient jolis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Ces yeux qui valsaient dans les miens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On s'aimait presqu'à la folie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Et cet amour te plaisait bien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1C77F63D-8D7A-48A3-9E43-B8FA7A8EBB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9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6A386C8-7134-4CF4-8828-BE862B3E39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20FDC79-9410-4C81-BA26-088F1F27B4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Des mots de bonheur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Chantaient sur tes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Des mots de bonheur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Simples comme nos cœurs</a:t>
            </a: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DDE2448E-0F5B-4F98-89D8-C6DA1F5C3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BB8E4F8-3BFF-4EA6-97A3-CA7428988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Des mots de bonheur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Chantaient sur tes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Des mots de bonheur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Simples comme nos cœurs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6581FCD-1393-4D83-AF52-9EE755BB40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325"/>
            <a:ext cx="612384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4FBAE71-0224-45AA-B201-B57DCC8100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59A9315-4D92-4005-8D5A-098913CDE5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E8C4808-16F2-4208-8113-6726B1093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0DF3B09-00CD-430D-B445-6BE669AA2C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400A896-87B1-4B89-B582-E0E0407C70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1677B21-E231-47A6-834C-53177CF1B9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" y="-650"/>
            <a:ext cx="6119812" cy="344458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91C72568-A9B1-47AF-A4D4-B18BE83DC5A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7"/>
            <a:ext cx="6120000" cy="3445200"/>
          </a:xfrm>
          <a:prstGeom prst="rect">
            <a:avLst/>
          </a:prstGeom>
        </p:spPr>
      </p:pic>
    </p:spTree>
  </p:cSld>
  <p:clrMapOvr>
    <a:masterClrMapping/>
  </p:clrMapOvr>
  <p:transition spd="slow" advClick="0" advTm="4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26A0F70-D3D9-4A87-AEC4-1C62BEFC3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7"/>
            <a:ext cx="6120000" cy="3445200"/>
          </a:xfrm>
          <a:prstGeom prst="rect">
            <a:avLst/>
          </a:prstGeom>
        </p:spPr>
      </p:pic>
      <p:pic>
        <p:nvPicPr>
          <p:cNvPr id="8194" name="Image 1">
            <a:extLst>
              <a:ext uri="{FF2B5EF4-FFF2-40B4-BE49-F238E27FC236}">
                <a16:creationId xmlns:a16="http://schemas.microsoft.com/office/drawing/2014/main" id="{488B2B82-E254-4916-9B90-37F2B2155F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DD2A0BF-E842-4660-97D1-C3BE72B364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CDAD222-F750-4C4C-A6DC-B42968131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Tu tournes tes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Au ciel des beaux jours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465A403-741A-4CCA-8BC1-8305D99DE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566FB8-1631-4BC7-BDE0-AC8E16EDD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Tu tournes tes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Au ciel des beaux jours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Moulin des amours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7786CAB5-09D1-48CE-B2D4-0D6422A19C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63637DB-01C6-4CCA-9E96-9C8AAA84FE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4E57D4C-8515-4CD1-B148-AE6BCBD6A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Comme on a dansé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Sur tes ritournelles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Tous deux enlacés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Comme on a dansé !</a:t>
            </a:r>
          </a:p>
        </p:txBody>
      </p:sp>
    </p:spTree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9626108-6F7D-4B7D-B9D3-FEC63DC48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5F1EC1-3BA2-4244-8643-0697364D2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Comme on a dansé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Sur tes ritournelles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Tous deux enlacés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>
                <a:solidFill>
                  <a:srgbClr val="FFFF00"/>
                </a:solidFill>
                <a:latin typeface="Andy" panose="03080602030302030203" pitchFamily="66" charset="0"/>
              </a:rPr>
              <a:t>Comme on a dansé !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6B5D75D9-BCA9-41DD-9C6D-F06F95F67D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F192A35-6AC1-4B40-BE9E-AA2E8459C1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2311D9D-E49D-4478-91A2-7178938C8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74" y="-12572"/>
            <a:ext cx="2409676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Que de fois l'on a répété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Ces mots qui chantaient dans nos cœurs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Et pourtant que m'est-il resté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De tant de rêves de bonheur ?</a:t>
            </a:r>
          </a:p>
        </p:txBody>
      </p:sp>
    </p:spTree>
  </p:cSld>
  <p:clrMapOvr>
    <a:masterClrMapping/>
  </p:clrMapOvr>
  <p:transition spd="slow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3BB955A-9D73-4DAC-B426-A89D2C909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71B4F0-1991-4A66-98A4-E193074E5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74" y="-12572"/>
            <a:ext cx="2409676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Que de fois l'on a répété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Ces mots qui chantaient dans nos cœurs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Et pourtant que m'est-il resté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De tant de rêves de bonheur ?</a:t>
            </a:r>
          </a:p>
        </p:txBody>
      </p:sp>
      <p:pic>
        <p:nvPicPr>
          <p:cNvPr id="11266" name="Image 1">
            <a:extLst>
              <a:ext uri="{FF2B5EF4-FFF2-40B4-BE49-F238E27FC236}">
                <a16:creationId xmlns:a16="http://schemas.microsoft.com/office/drawing/2014/main" id="{50F4C074-68A3-478D-B827-9000DD56F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9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B8B70D6-A118-450B-9E28-7EF0384A59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87" y="-13267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A6508D0-DDAE-4C7B-85E5-342B70047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Un simple moulin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Qui tourne ses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Un simple moulin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Rouge comme mon cœur !</a:t>
            </a:r>
          </a:p>
        </p:txBody>
      </p: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35C7ACF-05DA-4FDA-845B-715F37F68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0F2F80-ED54-401C-9374-9425BF2CE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0685" cy="792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Un simple moulin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Qui tourne ses ailes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Un simple moulin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138" dirty="0">
                <a:solidFill>
                  <a:srgbClr val="FFFF00"/>
                </a:solidFill>
                <a:latin typeface="Andy" panose="03080602030302030203" pitchFamily="66" charset="0"/>
              </a:rPr>
              <a:t>Rouge comme mon cœur !</a:t>
            </a:r>
          </a:p>
        </p:txBody>
      </p:sp>
      <p:pic>
        <p:nvPicPr>
          <p:cNvPr id="12290" name="Image 1">
            <a:extLst>
              <a:ext uri="{FF2B5EF4-FFF2-40B4-BE49-F238E27FC236}">
                <a16:creationId xmlns:a16="http://schemas.microsoft.com/office/drawing/2014/main" id="{5ECC75DE-EB55-4D9D-912F-616B803179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C7F9BCD-A883-4A37-BE90-ADD4EA7F3D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68A3721-A83F-4974-8250-223257B316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1CB4DD4F-3891-4791-A231-02F1BB4BF22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0D7C504B-72B9-40D2-92A2-C8C61B91D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319271D6-9353-4AD6-988A-27142DC010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FC411F9-F671-4B76-AC9C-AC36CC84C015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0"/>
                            </p:stCondLst>
                            <p:childTnLst>
                              <p:par>
                                <p:cTn id="2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</TotalTime>
  <Words>312</Words>
  <Application>Microsoft Office PowerPoint</Application>
  <PresentationFormat>Personnalisé</PresentationFormat>
  <Paragraphs>73</Paragraphs>
  <Slides>11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Brush738 BT</vt:lpstr>
      <vt:lpstr>Calibri</vt:lpstr>
      <vt:lpstr>Arial</vt:lpstr>
      <vt:lpstr>Andy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67</cp:revision>
  <dcterms:created xsi:type="dcterms:W3CDTF">2013-03-26T08:13:36Z</dcterms:created>
  <dcterms:modified xsi:type="dcterms:W3CDTF">2024-10-05T09:05:05Z</dcterms:modified>
</cp:coreProperties>
</file>