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6" r:id="rId3"/>
    <p:sldId id="284" r:id="rId4"/>
    <p:sldId id="273" r:id="rId5"/>
    <p:sldId id="282" r:id="rId6"/>
    <p:sldId id="281" r:id="rId7"/>
    <p:sldId id="277" r:id="rId8"/>
    <p:sldId id="278" r:id="rId9"/>
    <p:sldId id="280" r:id="rId10"/>
    <p:sldId id="279" r:id="rId11"/>
    <p:sldId id="276" r:id="rId12"/>
    <p:sldId id="275" r:id="rId13"/>
    <p:sldId id="274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8" r:id="rId28"/>
    <p:sldId id="257" r:id="rId29"/>
    <p:sldId id="285" r:id="rId30"/>
    <p:sldId id="289" r:id="rId31"/>
    <p:sldId id="287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41" autoAdjust="0"/>
    <p:restoredTop sz="95000" autoAdjust="0"/>
  </p:normalViewPr>
  <p:slideViewPr>
    <p:cSldViewPr snapToGrid="0">
      <p:cViewPr varScale="1">
        <p:scale>
          <a:sx n="87" d="100"/>
          <a:sy n="87" d="100"/>
        </p:scale>
        <p:origin x="10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03/11/2024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444AF2-8624-7615-985D-088261D97D72}"/>
              </a:ext>
            </a:extLst>
          </p:cNvPr>
          <p:cNvSpPr/>
          <p:nvPr/>
        </p:nvSpPr>
        <p:spPr>
          <a:xfrm>
            <a:off x="902244" y="279000"/>
            <a:ext cx="6983112" cy="63000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349166-1C16-1012-5641-3A7393BE659B}"/>
              </a:ext>
            </a:extLst>
          </p:cNvPr>
          <p:cNvSpPr txBox="1"/>
          <p:nvPr/>
        </p:nvSpPr>
        <p:spPr>
          <a:xfrm>
            <a:off x="8040947" y="713902"/>
            <a:ext cx="3248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Vernet – les - Bains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91E41A2-F834-8A6D-854C-A0FAC60E56BB}"/>
              </a:ext>
            </a:extLst>
          </p:cNvPr>
          <p:cNvSpPr txBox="1"/>
          <p:nvPr/>
        </p:nvSpPr>
        <p:spPr>
          <a:xfrm>
            <a:off x="7885356" y="1796527"/>
            <a:ext cx="39910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Saint-Saturnin, ancienne chapelle castrale, château et maisons du vieux village ; dans le Parc Naturel Régional des Pyrénées Orientales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 loop="1">
            <p:snd r:embed="rId2" name="Michel Etcheverry - Pyrénées si belles.wav"/>
          </p:stSnd>
        </p:sndAc>
      </p:transition>
    </mc:Choice>
    <mc:Fallback>
      <p:transition spd="slow" advClick="0" advTm="8000">
        <p:fade/>
        <p:sndAc>
          <p:stSnd loop="1">
            <p:snd r:embed="rId2" name="Michel Etcheverry - Pyrénées si bel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BAE829-579A-9142-21C9-2944061DDD9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Vernet-les-Bains [</a:t>
            </a:r>
            <a:r>
              <a:rPr lang="fr-FR" sz="2800" b="1" dirty="0" err="1"/>
              <a:t>vɛʁnɛ</a:t>
            </a:r>
            <a:r>
              <a:rPr lang="fr-FR" sz="2800" b="1" dirty="0"/>
              <a:t> le </a:t>
            </a:r>
            <a:r>
              <a:rPr lang="fr-FR" sz="2800" b="1" dirty="0" err="1"/>
              <a:t>bɛ</a:t>
            </a:r>
            <a:r>
              <a:rPr lang="fr-FR" sz="2800" b="1" dirty="0"/>
              <a:t>̃] Écouter (seulement Vernet en catalan1) est une commune française, située dans le centre du département des Pyrénées-Orientales en région Occitanie. Sur le plan historique et culturel, la commune est dans le pays de Conflent, correspondant à l'ensemble des vallées pyrénéennes qui « confluent » avec le lit creusé par la Têt entre Mont-Louis et Rodès.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Exposée à un climat océanique altéré, elle est drainée par la </a:t>
            </a:r>
            <a:r>
              <a:rPr lang="fr-FR" sz="2800" b="1" dirty="0" err="1"/>
              <a:t>Cady</a:t>
            </a:r>
            <a:r>
              <a:rPr lang="fr-FR" sz="2800" b="1" dirty="0"/>
              <a:t>, le </a:t>
            </a:r>
            <a:r>
              <a:rPr lang="fr-FR" sz="2800" b="1" dirty="0" err="1"/>
              <a:t>Riu</a:t>
            </a:r>
            <a:r>
              <a:rPr lang="fr-FR" sz="2800" b="1" dirty="0"/>
              <a:t> de Saint-Vincent et par un autre cours d'eau. Incluse dans le parc naturel régional des Pyrénées catalanes, la commune possède un patrimoine naturel remarquable : deux sites Natura 2000 (le « massif du Canigou » et le « Canigou-Conques de La Preste ») et cinq zones naturelles d'intérêt écologique, faunistique et floristique.</a:t>
            </a:r>
          </a:p>
        </p:txBody>
      </p:sp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capture d’écran, atlas&#10;&#10;Description générée automatiquement">
            <a:extLst>
              <a:ext uri="{FF2B5EF4-FFF2-40B4-BE49-F238E27FC236}">
                <a16:creationId xmlns:a16="http://schemas.microsoft.com/office/drawing/2014/main" id="{92CF2F0D-15DA-185E-57B0-FA469712D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799" y="345101"/>
            <a:ext cx="8934402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0BE4F6-543C-CD59-874D-07665BF09501}"/>
              </a:ext>
            </a:extLst>
          </p:cNvPr>
          <p:cNvSpPr txBox="1"/>
          <p:nvPr/>
        </p:nvSpPr>
        <p:spPr>
          <a:xfrm>
            <a:off x="2185012" y="4088545"/>
            <a:ext cx="91403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Vernet-les-Bains sur une carte géologique des Pyrénées.</a:t>
            </a: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7D4D1140-18C4-EEEF-5360-9D947F329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339" y="612487"/>
            <a:ext cx="4572000" cy="342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633202-2152-EC5B-A647-F9F4BC06D2C2}"/>
              </a:ext>
            </a:extLst>
          </p:cNvPr>
          <p:cNvSpPr txBox="1"/>
          <p:nvPr/>
        </p:nvSpPr>
        <p:spPr>
          <a:xfrm>
            <a:off x="1108039" y="4041487"/>
            <a:ext cx="4475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du château de Vernet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ED25459-023C-BB69-EB85-5E49980C70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276" y="2581835"/>
            <a:ext cx="4968000" cy="372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F82D811-1AD7-3070-A6B7-FD4E9C0D9C7E}"/>
              </a:ext>
            </a:extLst>
          </p:cNvPr>
          <p:cNvSpPr txBox="1"/>
          <p:nvPr/>
        </p:nvSpPr>
        <p:spPr>
          <a:xfrm>
            <a:off x="6483276" y="2080475"/>
            <a:ext cx="5242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Station thermale : façade du Casino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tour&#10;&#10;Description générée automatiquement">
            <a:extLst>
              <a:ext uri="{FF2B5EF4-FFF2-40B4-BE49-F238E27FC236}">
                <a16:creationId xmlns:a16="http://schemas.microsoft.com/office/drawing/2014/main" id="{A7AFFD47-5B8D-12BD-E04F-734731106E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603" y="2850078"/>
            <a:ext cx="4560000" cy="34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F562D-6382-098F-BE68-8F8A6BC54AC1}"/>
              </a:ext>
            </a:extLst>
          </p:cNvPr>
          <p:cNvSpPr txBox="1"/>
          <p:nvPr/>
        </p:nvSpPr>
        <p:spPr>
          <a:xfrm>
            <a:off x="770965" y="6270078"/>
            <a:ext cx="5457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Clocher de l'église Saint-Saturnin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plante, eau&#10;&#10;Description générée automatiquement">
            <a:extLst>
              <a:ext uri="{FF2B5EF4-FFF2-40B4-BE49-F238E27FC236}">
                <a16:creationId xmlns:a16="http://schemas.microsoft.com/office/drawing/2014/main" id="{4A37E9F9-F0A1-2D08-E15E-C4E6FB6DB4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9036" y="473337"/>
            <a:ext cx="4500000" cy="337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2AEBFA-5AA6-3D0C-DF19-96C7FCAD45CD}"/>
              </a:ext>
            </a:extLst>
          </p:cNvPr>
          <p:cNvSpPr txBox="1"/>
          <p:nvPr/>
        </p:nvSpPr>
        <p:spPr>
          <a:xfrm>
            <a:off x="6876481" y="3848337"/>
            <a:ext cx="47046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Station thermale : plan d'eau et essences du parc du Casino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Description générée automatiquement">
            <a:extLst>
              <a:ext uri="{FF2B5EF4-FFF2-40B4-BE49-F238E27FC236}">
                <a16:creationId xmlns:a16="http://schemas.microsoft.com/office/drawing/2014/main" id="{8FEF0AA4-28EE-D053-B836-193737DBA7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49" y="527125"/>
            <a:ext cx="4608000" cy="345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E4206E-D23A-0B25-24D8-52540ACCFE47}"/>
              </a:ext>
            </a:extLst>
          </p:cNvPr>
          <p:cNvSpPr txBox="1"/>
          <p:nvPr/>
        </p:nvSpPr>
        <p:spPr>
          <a:xfrm>
            <a:off x="615049" y="3983125"/>
            <a:ext cx="487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de la République avec fontaine surmontée d'une statue de Marianne, terrasse de restaurant et façades de maisons</a:t>
            </a:r>
            <a:endParaRPr lang="fr-FR" sz="2400" b="1" dirty="0"/>
          </a:p>
        </p:txBody>
      </p:sp>
      <p:pic>
        <p:nvPicPr>
          <p:cNvPr id="6" name="Image 5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825659CB-C2BB-BEF9-0D8E-E5AB087BFA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5277" y="1357636"/>
            <a:ext cx="3636000" cy="485447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6043D1-6C69-0992-59F6-1EB285A1779B}"/>
              </a:ext>
            </a:extLst>
          </p:cNvPr>
          <p:cNvSpPr txBox="1"/>
          <p:nvPr/>
        </p:nvSpPr>
        <p:spPr>
          <a:xfrm>
            <a:off x="6834554" y="78432"/>
            <a:ext cx="5357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du château, clocher de l'église Saint-Saturnin et maisons du vieux village entourés de verdure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13F12A19-BA62-CA6F-74E0-E0EC675A16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237" y="570156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A6435-B5CC-75D4-CAD7-2D16F58BCC90}"/>
              </a:ext>
            </a:extLst>
          </p:cNvPr>
          <p:cNvSpPr txBox="1"/>
          <p:nvPr/>
        </p:nvSpPr>
        <p:spPr>
          <a:xfrm>
            <a:off x="1000461" y="3996922"/>
            <a:ext cx="500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Rivière Cady bordée d'arbres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ciel, fenêtre, plein air&#10;&#10;Description générée automatiquement">
            <a:extLst>
              <a:ext uri="{FF2B5EF4-FFF2-40B4-BE49-F238E27FC236}">
                <a16:creationId xmlns:a16="http://schemas.microsoft.com/office/drawing/2014/main" id="{01578976-B69A-AE69-0BE8-7790234A8B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2763" y="2861078"/>
            <a:ext cx="4716000" cy="353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7A728B-0B5F-3CC3-D2B7-E8A59C6D4FA2}"/>
              </a:ext>
            </a:extLst>
          </p:cNvPr>
          <p:cNvSpPr txBox="1"/>
          <p:nvPr/>
        </p:nvSpPr>
        <p:spPr>
          <a:xfrm>
            <a:off x="6615390" y="2030081"/>
            <a:ext cx="5228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Station thermale : façade Belle Époque du Casino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Village&#10;&#10;Description générée automatiquement">
            <a:extLst>
              <a:ext uri="{FF2B5EF4-FFF2-40B4-BE49-F238E27FC236}">
                <a16:creationId xmlns:a16="http://schemas.microsoft.com/office/drawing/2014/main" id="{15BE7733-0F1B-14BD-27E9-BE176172AC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030" y="443329"/>
            <a:ext cx="4716000" cy="353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3587FA-68CB-5805-CD41-8BB7F7417A82}"/>
              </a:ext>
            </a:extLst>
          </p:cNvPr>
          <p:cNvSpPr txBox="1"/>
          <p:nvPr/>
        </p:nvSpPr>
        <p:spPr>
          <a:xfrm>
            <a:off x="6096000" y="4025145"/>
            <a:ext cx="6711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les toits de la station thermale entourée de verdure ; dans le Parc Naturel Régional des Pyrénées Catalanes</a:t>
            </a:r>
          </a:p>
        </p:txBody>
      </p:sp>
      <p:pic>
        <p:nvPicPr>
          <p:cNvPr id="6" name="Image 5" descr="Une image contenant plein air, montagne, bâtiment, arbre&#10;&#10;Description générée automatiquement">
            <a:extLst>
              <a:ext uri="{FF2B5EF4-FFF2-40B4-BE49-F238E27FC236}">
                <a16:creationId xmlns:a16="http://schemas.microsoft.com/office/drawing/2014/main" id="{0BA72C7A-A13B-6320-CB55-11E5E482BC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970" y="3058887"/>
            <a:ext cx="4464000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24BA2AB-A303-B5EE-B5BC-B792E5C8DE33}"/>
              </a:ext>
            </a:extLst>
          </p:cNvPr>
          <p:cNvSpPr txBox="1"/>
          <p:nvPr/>
        </p:nvSpPr>
        <p:spPr>
          <a:xfrm>
            <a:off x="45175" y="2597222"/>
            <a:ext cx="5924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et château de Vernet-les-Bains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-en-ciel, nature&#10;&#10;Description générée automatiquement">
            <a:extLst>
              <a:ext uri="{FF2B5EF4-FFF2-40B4-BE49-F238E27FC236}">
                <a16:creationId xmlns:a16="http://schemas.microsoft.com/office/drawing/2014/main" id="{3BAFDD1A-9EB6-6D13-7DAD-6B14BB4C0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40" y="455536"/>
            <a:ext cx="432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1C5C4E-FD80-EBEA-9D52-AE9C025EFDCC}"/>
              </a:ext>
            </a:extLst>
          </p:cNvPr>
          <p:cNvSpPr txBox="1"/>
          <p:nvPr/>
        </p:nvSpPr>
        <p:spPr>
          <a:xfrm>
            <a:off x="887081" y="3695536"/>
            <a:ext cx="43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Vernet-les-Bains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hute d’eau, plein air, nature, eau&#10;&#10;Description générée automatiquement">
            <a:extLst>
              <a:ext uri="{FF2B5EF4-FFF2-40B4-BE49-F238E27FC236}">
                <a16:creationId xmlns:a16="http://schemas.microsoft.com/office/drawing/2014/main" id="{1D37BC8C-082B-A803-4F8E-1B0E61F052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7860" y="2929795"/>
            <a:ext cx="4656000" cy="34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E4D534-25EE-0243-0F63-DB2BA08DA094}"/>
              </a:ext>
            </a:extLst>
          </p:cNvPr>
          <p:cNvSpPr txBox="1"/>
          <p:nvPr/>
        </p:nvSpPr>
        <p:spPr>
          <a:xfrm>
            <a:off x="6917860" y="2098798"/>
            <a:ext cx="5974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randonnée rafraîchissante, la cascade des Anglais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D59E6AE0-360C-70EE-6132-539DB18A9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51" y="3144948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2F7C3-5979-EAE3-DEFB-62A7AAC33102}"/>
              </a:ext>
            </a:extLst>
          </p:cNvPr>
          <p:cNvSpPr txBox="1"/>
          <p:nvPr/>
        </p:nvSpPr>
        <p:spPr>
          <a:xfrm>
            <a:off x="989704" y="2683283"/>
            <a:ext cx="43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village au printemps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43F86DD1-7007-5364-4193-A5F629B6CC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3649" y="365053"/>
            <a:ext cx="4464000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27B536-15A1-F3EA-78D5-88E476151B29}"/>
              </a:ext>
            </a:extLst>
          </p:cNvPr>
          <p:cNvSpPr txBox="1"/>
          <p:nvPr/>
        </p:nvSpPr>
        <p:spPr>
          <a:xfrm>
            <a:off x="7444292" y="3713053"/>
            <a:ext cx="4581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Canigou, montagne sacrée des Catalans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fenêtre&#10;&#10;Description générée automatiquement">
            <a:extLst>
              <a:ext uri="{FF2B5EF4-FFF2-40B4-BE49-F238E27FC236}">
                <a16:creationId xmlns:a16="http://schemas.microsoft.com/office/drawing/2014/main" id="{35C5D738-CAA0-9F0D-69C3-0FF42E7979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593" y="552355"/>
            <a:ext cx="4500000" cy="337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53906C-ED4F-D595-9284-96A0C5B2132B}"/>
              </a:ext>
            </a:extLst>
          </p:cNvPr>
          <p:cNvSpPr txBox="1"/>
          <p:nvPr/>
        </p:nvSpPr>
        <p:spPr>
          <a:xfrm>
            <a:off x="742278" y="3814450"/>
            <a:ext cx="4819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Casino de Vernet-les-Bains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iscine, plein air, ciel, arbre&#10;&#10;Description générée automatiquement">
            <a:extLst>
              <a:ext uri="{FF2B5EF4-FFF2-40B4-BE49-F238E27FC236}">
                <a16:creationId xmlns:a16="http://schemas.microsoft.com/office/drawing/2014/main" id="{FDA6D6E6-52BF-DA2A-7462-F16323C2AF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407" y="3043550"/>
            <a:ext cx="4428000" cy="332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D96392-3C12-8045-E26B-9B9AF53404E5}"/>
              </a:ext>
            </a:extLst>
          </p:cNvPr>
          <p:cNvSpPr txBox="1"/>
          <p:nvPr/>
        </p:nvSpPr>
        <p:spPr>
          <a:xfrm>
            <a:off x="7401261" y="2538804"/>
            <a:ext cx="463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Piscine de Vernet-les-Bains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2A3D14D7-C17D-AAFD-C721-07B1B12FEF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381" y="441064"/>
            <a:ext cx="5184000" cy="34266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E6F094-65C2-8B58-5288-690376498A12}"/>
              </a:ext>
            </a:extLst>
          </p:cNvPr>
          <p:cNvSpPr txBox="1"/>
          <p:nvPr/>
        </p:nvSpPr>
        <p:spPr>
          <a:xfrm>
            <a:off x="8320423" y="3867688"/>
            <a:ext cx="518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ciel, Lampadaire extérieur&#10;&#10;Description générée automatiquement">
            <a:extLst>
              <a:ext uri="{FF2B5EF4-FFF2-40B4-BE49-F238E27FC236}">
                <a16:creationId xmlns:a16="http://schemas.microsoft.com/office/drawing/2014/main" id="{7F61299E-60E7-4692-C3D4-80FF1983BE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19" y="3132485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183C620-C92E-411F-D7A5-D71F086CFF31}"/>
              </a:ext>
            </a:extLst>
          </p:cNvPr>
          <p:cNvSpPr txBox="1"/>
          <p:nvPr/>
        </p:nvSpPr>
        <p:spPr>
          <a:xfrm>
            <a:off x="681632" y="2670820"/>
            <a:ext cx="4659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le Canigou (2785 m)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aîne de montagnes, arbre&#10;&#10;Description générée automatiquement">
            <a:extLst>
              <a:ext uri="{FF2B5EF4-FFF2-40B4-BE49-F238E27FC236}">
                <a16:creationId xmlns:a16="http://schemas.microsoft.com/office/drawing/2014/main" id="{18EED0E6-384A-968E-2F93-D7E7FB25DD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108" y="584628"/>
            <a:ext cx="4572000" cy="342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4EE5F9-B103-3313-35A7-417DD1282EF4}"/>
              </a:ext>
            </a:extLst>
          </p:cNvPr>
          <p:cNvSpPr txBox="1"/>
          <p:nvPr/>
        </p:nvSpPr>
        <p:spPr>
          <a:xfrm>
            <a:off x="392228" y="4013628"/>
            <a:ext cx="6363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générale de Vernet-les-Bains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abits, plein air, homme, scène&#10;&#10;Description générée automatiquement">
            <a:extLst>
              <a:ext uri="{FF2B5EF4-FFF2-40B4-BE49-F238E27FC236}">
                <a16:creationId xmlns:a16="http://schemas.microsoft.com/office/drawing/2014/main" id="{69F3676B-8008-BCA7-B0F9-68DF947C69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6892" y="3069646"/>
            <a:ext cx="432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alcon, bâtiment&#10;&#10;Description générée automatiquement">
            <a:extLst>
              <a:ext uri="{FF2B5EF4-FFF2-40B4-BE49-F238E27FC236}">
                <a16:creationId xmlns:a16="http://schemas.microsoft.com/office/drawing/2014/main" id="{D2CD14F6-72FF-4F0C-2292-97F4D51963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866" y="1366610"/>
            <a:ext cx="3852000" cy="513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B21DCE-2331-8F0D-4F21-7A6C5414CFE8}"/>
              </a:ext>
            </a:extLst>
          </p:cNvPr>
          <p:cNvSpPr txBox="1"/>
          <p:nvPr/>
        </p:nvSpPr>
        <p:spPr>
          <a:xfrm>
            <a:off x="0" y="904945"/>
            <a:ext cx="524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Ruelle du centre de Vernet-les-Bains</a:t>
            </a:r>
            <a:endParaRPr lang="fr-FR" sz="2400" b="1" dirty="0"/>
          </a:p>
        </p:txBody>
      </p:sp>
      <p:pic>
        <p:nvPicPr>
          <p:cNvPr id="6" name="Image 5" descr="Une image contenant plein air, arbre, montagne, neige&#10;&#10;Description générée automatiquement">
            <a:extLst>
              <a:ext uri="{FF2B5EF4-FFF2-40B4-BE49-F238E27FC236}">
                <a16:creationId xmlns:a16="http://schemas.microsoft.com/office/drawing/2014/main" id="{4DD3EE12-049A-8E0F-6CCB-2289E72109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9396" y="1851819"/>
            <a:ext cx="4464000" cy="334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1FBA6A-83E2-AB42-217F-50BA1B4986EB}"/>
              </a:ext>
            </a:extLst>
          </p:cNvPr>
          <p:cNvSpPr txBox="1"/>
          <p:nvPr/>
        </p:nvSpPr>
        <p:spPr>
          <a:xfrm>
            <a:off x="7453776" y="5266325"/>
            <a:ext cx="4359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Vernet-les-Bains et le Canigou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B24A6F8A-ED57-AD73-342C-70EC08B88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623" y="1442021"/>
            <a:ext cx="4416000" cy="331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11513-6FCD-AEB9-7A9A-608629499CBD}"/>
              </a:ext>
            </a:extLst>
          </p:cNvPr>
          <p:cNvSpPr txBox="1"/>
          <p:nvPr/>
        </p:nvSpPr>
        <p:spPr>
          <a:xfrm>
            <a:off x="0" y="4757240"/>
            <a:ext cx="5762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et château de Vernet-les-Bains</a:t>
            </a:r>
            <a:endParaRPr lang="fr-FR" sz="2400" b="1" dirty="0"/>
          </a:p>
        </p:txBody>
      </p:sp>
      <p:pic>
        <p:nvPicPr>
          <p:cNvPr id="6" name="Image 5" descr="Une image contenant chute d’eau, nature, plein air, eau&#10;&#10;Description générée automatiquement">
            <a:extLst>
              <a:ext uri="{FF2B5EF4-FFF2-40B4-BE49-F238E27FC236}">
                <a16:creationId xmlns:a16="http://schemas.microsoft.com/office/drawing/2014/main" id="{E26CA650-FAEE-F1E2-ECD9-9C1BB95D2C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1137" y="990199"/>
            <a:ext cx="3456000" cy="460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17B168-5BD4-45E4-05BE-0554634934EB}"/>
              </a:ext>
            </a:extLst>
          </p:cNvPr>
          <p:cNvSpPr txBox="1"/>
          <p:nvPr/>
        </p:nvSpPr>
        <p:spPr>
          <a:xfrm>
            <a:off x="8208084" y="548640"/>
            <a:ext cx="458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Cascade des Anglais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ropriété, plante&#10;&#10;Description générée automatiquement">
            <a:extLst>
              <a:ext uri="{FF2B5EF4-FFF2-40B4-BE49-F238E27FC236}">
                <a16:creationId xmlns:a16="http://schemas.microsoft.com/office/drawing/2014/main" id="{71FDA69E-4EBF-ACD3-72ED-A719B62726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296" y="3098202"/>
            <a:ext cx="4572000" cy="3429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720D01-B7C6-3C99-6DB3-52F93511BF5C}"/>
              </a:ext>
            </a:extLst>
          </p:cNvPr>
          <p:cNvSpPr txBox="1"/>
          <p:nvPr/>
        </p:nvSpPr>
        <p:spPr>
          <a:xfrm>
            <a:off x="2223246" y="2722148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Lavoir</a:t>
            </a:r>
            <a:endParaRPr lang="fr-FR" sz="2400" b="1" dirty="0"/>
          </a:p>
        </p:txBody>
      </p:sp>
      <p:pic>
        <p:nvPicPr>
          <p:cNvPr id="6" name="Image 5" descr="Une image contenant intérieur, acier, mur, Faisceau&#10;&#10;Description générée automatiquement">
            <a:extLst>
              <a:ext uri="{FF2B5EF4-FFF2-40B4-BE49-F238E27FC236}">
                <a16:creationId xmlns:a16="http://schemas.microsoft.com/office/drawing/2014/main" id="{570755F0-7701-4262-22BB-F24844A02A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704" y="326188"/>
            <a:ext cx="4464000" cy="3348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392560-497E-E4DB-7FCF-4BC7C2C7C9E5}"/>
              </a:ext>
            </a:extLst>
          </p:cNvPr>
          <p:cNvSpPr txBox="1"/>
          <p:nvPr/>
        </p:nvSpPr>
        <p:spPr>
          <a:xfrm>
            <a:off x="7301280" y="3674188"/>
            <a:ext cx="5188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Lavoir, vue globale de l'intérieur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mur&#10;&#10;Description générée automatiquement">
            <a:extLst>
              <a:ext uri="{FF2B5EF4-FFF2-40B4-BE49-F238E27FC236}">
                <a16:creationId xmlns:a16="http://schemas.microsoft.com/office/drawing/2014/main" id="{178674E7-2249-31AD-AA3B-85F485D52C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54" y="484093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8EC4C-A62A-E8E0-2099-E87376F16F8C}"/>
              </a:ext>
            </a:extLst>
          </p:cNvPr>
          <p:cNvSpPr txBox="1"/>
          <p:nvPr/>
        </p:nvSpPr>
        <p:spPr>
          <a:xfrm>
            <a:off x="666833" y="3886093"/>
            <a:ext cx="5723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Lavoir, intérieur, trompe-l'oeil</a:t>
            </a:r>
            <a:endParaRPr lang="fr-FR" sz="2400" b="1" dirty="0"/>
          </a:p>
        </p:txBody>
      </p:sp>
      <p:pic>
        <p:nvPicPr>
          <p:cNvPr id="6" name="Image 5" descr="Une image contenant mur, intérieur, peinture, art&#10;&#10;Description générée automatiquement">
            <a:extLst>
              <a:ext uri="{FF2B5EF4-FFF2-40B4-BE49-F238E27FC236}">
                <a16:creationId xmlns:a16="http://schemas.microsoft.com/office/drawing/2014/main" id="{489481FE-36BE-CA60-D5A4-94A5F98D62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946" y="3119717"/>
            <a:ext cx="4428000" cy="332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02866EE-A7DC-86F2-2D06-B26667B5C606}"/>
              </a:ext>
            </a:extLst>
          </p:cNvPr>
          <p:cNvSpPr txBox="1"/>
          <p:nvPr/>
        </p:nvSpPr>
        <p:spPr>
          <a:xfrm>
            <a:off x="7304443" y="2658052"/>
            <a:ext cx="5543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Lavoir, intérieur, trompe-l'oeil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0A394826-AEAE-8C5C-BBD9-6381AA893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4918" y="365760"/>
            <a:ext cx="5184000" cy="3322944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48568E-068A-2B4E-4502-C5E74D1ABBBD}"/>
              </a:ext>
            </a:extLst>
          </p:cNvPr>
          <p:cNvSpPr txBox="1"/>
          <p:nvPr/>
        </p:nvSpPr>
        <p:spPr>
          <a:xfrm>
            <a:off x="8524325" y="3688704"/>
            <a:ext cx="5647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Mairie</a:t>
            </a:r>
            <a:endParaRPr lang="fr-FR" sz="2400" b="1" dirty="0"/>
          </a:p>
        </p:txBody>
      </p:sp>
      <p:pic>
        <p:nvPicPr>
          <p:cNvPr id="6" name="Image 5" descr="Une image contenant plein air, ciel, fenêtre, ville&#10;&#10;Description générée automatiquement">
            <a:extLst>
              <a:ext uri="{FF2B5EF4-FFF2-40B4-BE49-F238E27FC236}">
                <a16:creationId xmlns:a16="http://schemas.microsoft.com/office/drawing/2014/main" id="{91EFCFE2-C65D-2561-4C93-CB2A80D974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87" y="3044283"/>
            <a:ext cx="5400000" cy="34722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3B1064A-70F2-6B36-CF74-D1C85C58F8D4}"/>
              </a:ext>
            </a:extLst>
          </p:cNvPr>
          <p:cNvSpPr txBox="1"/>
          <p:nvPr/>
        </p:nvSpPr>
        <p:spPr>
          <a:xfrm>
            <a:off x="2424716" y="2582618"/>
            <a:ext cx="470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commune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bâtiment&#10;&#10;Description générée automatiquement">
            <a:extLst>
              <a:ext uri="{FF2B5EF4-FFF2-40B4-BE49-F238E27FC236}">
                <a16:creationId xmlns:a16="http://schemas.microsoft.com/office/drawing/2014/main" id="{103352A8-3BFB-02A5-2AAA-18DF460C2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424" y="387276"/>
            <a:ext cx="5364000" cy="350805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65C164-E3C5-7A49-4CDB-54630AC6B221}"/>
              </a:ext>
            </a:extLst>
          </p:cNvPr>
          <p:cNvSpPr txBox="1"/>
          <p:nvPr/>
        </p:nvSpPr>
        <p:spPr>
          <a:xfrm>
            <a:off x="2133040" y="3895332"/>
            <a:ext cx="536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voiture, Véhicule terrestre&#10;&#10;Description générée automatiquement">
            <a:extLst>
              <a:ext uri="{FF2B5EF4-FFF2-40B4-BE49-F238E27FC236}">
                <a16:creationId xmlns:a16="http://schemas.microsoft.com/office/drawing/2014/main" id="{9C9795C0-DA3C-E7BF-8336-D99A3EACED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576" y="3076687"/>
            <a:ext cx="5436000" cy="344098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9F3C8F-0EFE-F2AF-6AC7-648761C19B07}"/>
              </a:ext>
            </a:extLst>
          </p:cNvPr>
          <p:cNvSpPr txBox="1"/>
          <p:nvPr/>
        </p:nvSpPr>
        <p:spPr>
          <a:xfrm>
            <a:off x="7785708" y="2613194"/>
            <a:ext cx="515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28144505-1D5B-C017-B3C7-7A1814040E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087445"/>
            <a:ext cx="5544000" cy="34483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A24E4-BCB9-E4B8-4328-55BDC7425B1A}"/>
              </a:ext>
            </a:extLst>
          </p:cNvPr>
          <p:cNvSpPr txBox="1"/>
          <p:nvPr/>
        </p:nvSpPr>
        <p:spPr>
          <a:xfrm>
            <a:off x="7881770" y="2625780"/>
            <a:ext cx="5414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véhicule&#10;&#10;Description générée automatiquement">
            <a:extLst>
              <a:ext uri="{FF2B5EF4-FFF2-40B4-BE49-F238E27FC236}">
                <a16:creationId xmlns:a16="http://schemas.microsoft.com/office/drawing/2014/main" id="{E30361B5-1E36-3467-4B68-4E2511DE9D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312234"/>
            <a:ext cx="5076000" cy="33552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15DE5AE-B581-4FC4-FE79-3B3F16516CBC}"/>
              </a:ext>
            </a:extLst>
          </p:cNvPr>
          <p:cNvSpPr txBox="1"/>
          <p:nvPr/>
        </p:nvSpPr>
        <p:spPr>
          <a:xfrm>
            <a:off x="2116891" y="3567109"/>
            <a:ext cx="4856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Station de montagne&#10;&#10;Description générée automatiquement">
            <a:extLst>
              <a:ext uri="{FF2B5EF4-FFF2-40B4-BE49-F238E27FC236}">
                <a16:creationId xmlns:a16="http://schemas.microsoft.com/office/drawing/2014/main" id="{183559A1-0CB1-2AA8-73F6-6290215DF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347" y="473338"/>
            <a:ext cx="5148000" cy="32792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1F8757-57E8-D0BF-46DB-9490C6E212A6}"/>
              </a:ext>
            </a:extLst>
          </p:cNvPr>
          <p:cNvSpPr txBox="1"/>
          <p:nvPr/>
        </p:nvSpPr>
        <p:spPr>
          <a:xfrm>
            <a:off x="2143721" y="3752613"/>
            <a:ext cx="5397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Véhicule terrestre, arbre&#10;&#10;Description générée automatiquement">
            <a:extLst>
              <a:ext uri="{FF2B5EF4-FFF2-40B4-BE49-F238E27FC236}">
                <a16:creationId xmlns:a16="http://schemas.microsoft.com/office/drawing/2014/main" id="{D2826FD3-CE80-320F-838C-0119F4B669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4864" y="2976296"/>
            <a:ext cx="5464789" cy="34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22E0CE5-9E8F-9DB6-081F-4FD2F4018458}"/>
              </a:ext>
            </a:extLst>
          </p:cNvPr>
          <p:cNvSpPr txBox="1"/>
          <p:nvPr/>
        </p:nvSpPr>
        <p:spPr>
          <a:xfrm>
            <a:off x="7864572" y="2592593"/>
            <a:ext cx="5679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ur, ciel, bâtiment&#10;&#10;Description générée automatiquement">
            <a:extLst>
              <a:ext uri="{FF2B5EF4-FFF2-40B4-BE49-F238E27FC236}">
                <a16:creationId xmlns:a16="http://schemas.microsoft.com/office/drawing/2014/main" id="{1931C41C-D2B1-51FE-FB93-F3A720929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35" y="3259567"/>
            <a:ext cx="4416000" cy="33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D39288-5D89-DC6C-162A-2C5BE30324B7}"/>
              </a:ext>
            </a:extLst>
          </p:cNvPr>
          <p:cNvSpPr txBox="1"/>
          <p:nvPr/>
        </p:nvSpPr>
        <p:spPr>
          <a:xfrm>
            <a:off x="871369" y="2797902"/>
            <a:ext cx="4563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L'église Saint-Saturnin</a:t>
            </a:r>
          </a:p>
        </p:txBody>
      </p:sp>
      <p:pic>
        <p:nvPicPr>
          <p:cNvPr id="8" name="Image 7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49003AE6-CEA9-C166-9187-C4D3C304E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765" y="272226"/>
            <a:ext cx="4752000" cy="355212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E85293A-5611-856D-7415-2361941556C7}"/>
              </a:ext>
            </a:extLst>
          </p:cNvPr>
          <p:cNvSpPr txBox="1"/>
          <p:nvPr/>
        </p:nvSpPr>
        <p:spPr>
          <a:xfrm>
            <a:off x="6622905" y="3824346"/>
            <a:ext cx="5903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Arboretum de Vernet Les Bains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leur, Plante annuelle&#10;&#10;Description générée automatiquement">
            <a:extLst>
              <a:ext uri="{FF2B5EF4-FFF2-40B4-BE49-F238E27FC236}">
                <a16:creationId xmlns:a16="http://schemas.microsoft.com/office/drawing/2014/main" id="{7A9DC00B-0F88-9403-24C6-B0794CB5E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466" y="333000"/>
            <a:ext cx="53664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sol, jardin&#10;&#10;Description générée automatiquement">
            <a:extLst>
              <a:ext uri="{FF2B5EF4-FFF2-40B4-BE49-F238E27FC236}">
                <a16:creationId xmlns:a16="http://schemas.microsoft.com/office/drawing/2014/main" id="{20E1066F-E63D-8BE1-5571-19FE6DAFA7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9136" y="3429000"/>
            <a:ext cx="5428837" cy="31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t de fleurs&#10;&#10;Description générée automatiquement">
            <a:extLst>
              <a:ext uri="{FF2B5EF4-FFF2-40B4-BE49-F238E27FC236}">
                <a16:creationId xmlns:a16="http://schemas.microsoft.com/office/drawing/2014/main" id="{4C3BC5AA-4FE0-81D1-29C7-06DD53A7ED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8973" y="2857662"/>
            <a:ext cx="3975632" cy="37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49BFA3-B59A-3845-494E-C0F2A813376E}"/>
              </a:ext>
            </a:extLst>
          </p:cNvPr>
          <p:cNvSpPr txBox="1"/>
          <p:nvPr/>
        </p:nvSpPr>
        <p:spPr>
          <a:xfrm>
            <a:off x="6496279" y="220338"/>
            <a:ext cx="56957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Ruelle dans le vieux village de Vernet-les-Bains, Pyrénées-Orientales (66). Comme d'autres rues (et places) du département, cette voie ("Rue Arago") porte le nom de François Arago, physicien et homme d'État français, né le 26 février</a:t>
            </a:r>
            <a:endParaRPr lang="fr-FR" sz="2400" b="1" dirty="0"/>
          </a:p>
        </p:txBody>
      </p:sp>
      <p:pic>
        <p:nvPicPr>
          <p:cNvPr id="6" name="Image 5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FBE2CFF7-A81F-1D7D-0044-614AB86664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95" y="220338"/>
            <a:ext cx="5724000" cy="330233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DC9F618-1381-FDE3-5DFA-65D9B013FEA9}"/>
              </a:ext>
            </a:extLst>
          </p:cNvPr>
          <p:cNvSpPr txBox="1"/>
          <p:nvPr/>
        </p:nvSpPr>
        <p:spPr>
          <a:xfrm>
            <a:off x="1467216" y="3567498"/>
            <a:ext cx="6114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VILLAGE ARBORETUM</a:t>
            </a:r>
          </a:p>
          <a:p>
            <a:r>
              <a:rPr lang="fr-FR" sz="2400" b="1" dirty="0"/>
              <a:t>VERNET-LES-BAINS</a:t>
            </a:r>
          </a:p>
          <a:p>
            <a:r>
              <a:rPr lang="fr-FR" sz="2400" b="1" dirty="0"/>
              <a:t>Jardins, parcs et arboretums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jardin, Plante terrestre&#10;&#10;Description générée automatiquement">
            <a:extLst>
              <a:ext uri="{FF2B5EF4-FFF2-40B4-BE49-F238E27FC236}">
                <a16:creationId xmlns:a16="http://schemas.microsoft.com/office/drawing/2014/main" id="{A5A1CAB3-FB10-19BC-C307-D0C3413FD9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7877" y="373258"/>
            <a:ext cx="5472000" cy="31569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1C9967-1998-0F72-E108-1BA933220813}"/>
              </a:ext>
            </a:extLst>
          </p:cNvPr>
          <p:cNvSpPr txBox="1"/>
          <p:nvPr/>
        </p:nvSpPr>
        <p:spPr>
          <a:xfrm>
            <a:off x="7201359" y="3530209"/>
            <a:ext cx="4990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VERNET-LES-BAINS</a:t>
            </a:r>
          </a:p>
          <a:p>
            <a:r>
              <a:rPr lang="fr-FR" sz="2400" b="1">
                <a:solidFill>
                  <a:srgbClr val="FFFF00"/>
                </a:solidFill>
              </a:rPr>
              <a:t>Jardins, parcs et arboretums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ciel, nature&#10;&#10;Description générée automatiquement">
            <a:extLst>
              <a:ext uri="{FF2B5EF4-FFF2-40B4-BE49-F238E27FC236}">
                <a16:creationId xmlns:a16="http://schemas.microsoft.com/office/drawing/2014/main" id="{3908880A-D89A-625C-214B-EF3949E379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675" y="3566883"/>
            <a:ext cx="6156000" cy="29178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, habits&#10;&#10;Description générée automatiquement">
            <a:extLst>
              <a:ext uri="{FF2B5EF4-FFF2-40B4-BE49-F238E27FC236}">
                <a16:creationId xmlns:a16="http://schemas.microsoft.com/office/drawing/2014/main" id="{37CC729B-D7DC-7CAC-33AB-9D07FC780C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08" y="512551"/>
            <a:ext cx="5400000" cy="30375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montagne, plein air, Station de montagne, arbre&#10;&#10;Description générée automatiquement">
            <a:extLst>
              <a:ext uri="{FF2B5EF4-FFF2-40B4-BE49-F238E27FC236}">
                <a16:creationId xmlns:a16="http://schemas.microsoft.com/office/drawing/2014/main" id="{C2E76255-1720-A72F-BCA1-81756350AD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6556" y="3078755"/>
            <a:ext cx="4459536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A8F99B7-5F8C-78AA-4F89-B190A5298C74}"/>
              </a:ext>
            </a:extLst>
          </p:cNvPr>
          <p:cNvSpPr txBox="1"/>
          <p:nvPr/>
        </p:nvSpPr>
        <p:spPr>
          <a:xfrm>
            <a:off x="7179684" y="2120480"/>
            <a:ext cx="44397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le massif du Canigou de la place de l’église.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903DCF10-D4A3-5C67-5909-DA48AC2DDA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9737" y="419788"/>
            <a:ext cx="4555440" cy="342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609855-6A26-E221-A4B7-D6C15E7BD50C}"/>
              </a:ext>
            </a:extLst>
          </p:cNvPr>
          <p:cNvSpPr txBox="1"/>
          <p:nvPr/>
        </p:nvSpPr>
        <p:spPr>
          <a:xfrm>
            <a:off x="7230933" y="3933022"/>
            <a:ext cx="505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l’“</a:t>
            </a:r>
            <a:r>
              <a:rPr lang="fr-FR" sz="2400" b="1" dirty="0" err="1"/>
              <a:t>Església</a:t>
            </a:r>
            <a:r>
              <a:rPr lang="fr-FR" sz="2400" b="1" dirty="0"/>
              <a:t> Sant Marti el </a:t>
            </a:r>
            <a:r>
              <a:rPr lang="fr-FR" sz="2400" b="1" dirty="0" err="1"/>
              <a:t>Vell</a:t>
            </a:r>
            <a:r>
              <a:rPr lang="fr-FR" sz="2400" b="1" dirty="0"/>
              <a:t>” sur la route de montée à l’abbaye.</a:t>
            </a:r>
          </a:p>
        </p:txBody>
      </p:sp>
      <p:pic>
        <p:nvPicPr>
          <p:cNvPr id="8" name="Image 7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368A0D73-FE66-6CCF-1534-06FE8C6D2A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823" y="3207053"/>
            <a:ext cx="4411584" cy="331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F04E13D-5655-1C3F-D8BE-D68A887BB7D3}"/>
              </a:ext>
            </a:extLst>
          </p:cNvPr>
          <p:cNvSpPr txBox="1"/>
          <p:nvPr/>
        </p:nvSpPr>
        <p:spPr>
          <a:xfrm>
            <a:off x="1983036" y="2745388"/>
            <a:ext cx="455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L’Abbaye</a:t>
            </a:r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aîne de montagnes, montagne&#10;&#10;Description générée automatiquement">
            <a:extLst>
              <a:ext uri="{FF2B5EF4-FFF2-40B4-BE49-F238E27FC236}">
                <a16:creationId xmlns:a16="http://schemas.microsoft.com/office/drawing/2014/main" id="{2873BF9B-C6DC-BFE8-0434-F4D405C2D0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378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F6246-F19A-60CB-6D02-3574F237806C}"/>
              </a:ext>
            </a:extLst>
          </p:cNvPr>
          <p:cNvSpPr txBox="1"/>
          <p:nvPr/>
        </p:nvSpPr>
        <p:spPr>
          <a:xfrm>
            <a:off x="1539239" y="4887620"/>
            <a:ext cx="94157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Vernet-les-Bains au pied du versant nord du massif du Canigou.</a:t>
            </a: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E5641C66-317A-DBD7-F7EF-FF6277FBC9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48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19EA8F-C4A4-DE56-A7F1-A829750491FC}"/>
              </a:ext>
            </a:extLst>
          </p:cNvPr>
          <p:cNvSpPr txBox="1"/>
          <p:nvPr/>
        </p:nvSpPr>
        <p:spPr>
          <a:xfrm>
            <a:off x="9184395" y="-221161"/>
            <a:ext cx="300760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Vernet-les-Bains et les Pics du Canigou (à gauche) (2785m) et </a:t>
            </a:r>
            <a:r>
              <a:rPr lang="fr-FR" sz="2400" b="1" dirty="0" err="1">
                <a:solidFill>
                  <a:srgbClr val="FFFF00"/>
                </a:solidFill>
              </a:rPr>
              <a:t>Quazemi</a:t>
            </a:r>
            <a:r>
              <a:rPr lang="fr-FR" sz="2400" b="1" dirty="0">
                <a:solidFill>
                  <a:srgbClr val="FFFF00"/>
                </a:solidFill>
              </a:rPr>
              <a:t> (à droite). La faille de la Têt passe de gauche à droite derrière le village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A8B5AD-7E64-5026-2D85-4924BF68B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plante&#10;&#10;Description générée automatiquement">
            <a:extLst>
              <a:ext uri="{FF2B5EF4-FFF2-40B4-BE49-F238E27FC236}">
                <a16:creationId xmlns:a16="http://schemas.microsoft.com/office/drawing/2014/main" id="{916A8496-B864-809E-2507-E9B1670B38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62" y="279000"/>
            <a:ext cx="947587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6B78BA-BC50-F4B7-B417-05E8B9DCD9EB}"/>
              </a:ext>
            </a:extLst>
          </p:cNvPr>
          <p:cNvSpPr txBox="1"/>
          <p:nvPr/>
        </p:nvSpPr>
        <p:spPr>
          <a:xfrm>
            <a:off x="2071172" y="6117335"/>
            <a:ext cx="888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Vernet-les-Bains, Pyrénées-Orientales,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21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Ruines&#10;&#10;Description générée automatiquement">
            <a:extLst>
              <a:ext uri="{FF2B5EF4-FFF2-40B4-BE49-F238E27FC236}">
                <a16:creationId xmlns:a16="http://schemas.microsoft.com/office/drawing/2014/main" id="{B2180DE6-ACC8-5DAE-4CF4-E88A579A89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77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6EA7F5-5E37-8DE8-1E58-E73F0E1A8DB0}"/>
              </a:ext>
            </a:extLst>
          </p:cNvPr>
          <p:cNvSpPr txBox="1"/>
          <p:nvPr/>
        </p:nvSpPr>
        <p:spPr>
          <a:xfrm>
            <a:off x="4572000" y="4732341"/>
            <a:ext cx="70838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Anciens fours à griller.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B8DAA6-C077-E429-B469-C947661E5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75F03C8-EDFF-256D-459C-A961C9A358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330" y="954107"/>
            <a:ext cx="7308000" cy="52183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B93928-BD2F-1F88-7DBF-EE71C7ACA307}"/>
              </a:ext>
            </a:extLst>
          </p:cNvPr>
          <p:cNvSpPr txBox="1"/>
          <p:nvPr/>
        </p:nvSpPr>
        <p:spPr>
          <a:xfrm>
            <a:off x="9105513" y="1674565"/>
            <a:ext cx="331607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petite place Sauveur </a:t>
            </a:r>
            <a:r>
              <a:rPr lang="fr-FR" sz="2400" b="1" dirty="0" err="1">
                <a:solidFill>
                  <a:srgbClr val="FFFF00"/>
                </a:solidFill>
              </a:rPr>
              <a:t>Batlle</a:t>
            </a:r>
            <a:r>
              <a:rPr lang="fr-FR" sz="2400" b="1" dirty="0">
                <a:solidFill>
                  <a:srgbClr val="FFFF00"/>
                </a:solidFill>
              </a:rPr>
              <a:t> ("Martyr de la Résistance"), Vernet-les-Bains 50, 51. Au fond : le pic de la Pena.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2670006-5C35-828B-776B-61C8DACB7B75}"/>
              </a:ext>
            </a:extLst>
          </p:cNvPr>
          <p:cNvSpPr txBox="1"/>
          <p:nvPr/>
        </p:nvSpPr>
        <p:spPr>
          <a:xfrm>
            <a:off x="1608464" y="0"/>
            <a:ext cx="718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Village  - Du Vernet – Les Bains –Pyrénées – Orientales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980B7B0-AB70-6729-F0F1-25E02C7A36C2}"/>
              </a:ext>
            </a:extLst>
          </p:cNvPr>
          <p:cNvSpPr txBox="1"/>
          <p:nvPr/>
        </p:nvSpPr>
        <p:spPr>
          <a:xfrm>
            <a:off x="2104221" y="6172492"/>
            <a:ext cx="11490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21843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575</Words>
  <Application>Microsoft Office PowerPoint</Application>
  <PresentationFormat>Grand écran</PresentationFormat>
  <Paragraphs>82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2024-11-01T08:30:48Z</dcterms:created>
  <dcterms:modified xsi:type="dcterms:W3CDTF">2024-11-03T09:22:52Z</dcterms:modified>
</cp:coreProperties>
</file>