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haWw7DGtoqxxfJlJ2cdEA==" hashData="RjtIC+Ma/kAvIXkZBg/aVLXP2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0067"/>
    <a:srgbClr val="E2005B"/>
    <a:srgbClr val="E81652"/>
    <a:srgbClr val="781BF5"/>
    <a:srgbClr val="C49500"/>
    <a:srgbClr val="00458A"/>
    <a:srgbClr val="482DD1"/>
    <a:srgbClr val="2D2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68" autoAdjust="0"/>
    <p:restoredTop sz="94660"/>
  </p:normalViewPr>
  <p:slideViewPr>
    <p:cSldViewPr>
      <p:cViewPr>
        <p:scale>
          <a:sx n="70" d="100"/>
          <a:sy n="70" d="100"/>
        </p:scale>
        <p:origin x="-1378" y="-4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AAC9D2-A8C8-4730-A6DA-2E78CE84D2B0}" type="datetimeFigureOut">
              <a:rPr lang="fr-FR"/>
              <a:pPr>
                <a:defRPr/>
              </a:pPr>
              <a:t>06/11/2024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1D024C-D907-4F40-BC9D-882810A1BF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552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07FFEE-0E66-4B92-870F-CE659FD0AD9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E36073-54EB-4185-BA83-28A06D4002E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C81AFE-C3EB-4C43-919C-1BEA41BEF84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103BF-0F4B-4F95-B52E-4A50EB6A75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075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8C7D0-A511-45E4-A6F9-E773210685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7747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3EA4A-0CB4-46EA-B737-B3CE6D635E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3650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C02D6-3903-4A97-92F5-048DC22EB9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0577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1247-033D-4575-886F-679B994A10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33249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6D405-BB1C-4E54-B6A8-9B640903BD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7939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91F5E5-A318-45D0-8FA0-30DD879D3C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6494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FB951-BA75-4829-9A02-C7460457AA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834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ED28CD-6251-4ED7-93FB-11B68BC42C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8287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47F03-9E97-44C3-82B8-DE88EB1909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136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C9B614-916E-4B04-B103-B520E9C050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3310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7667">
              <a:schemeClr val="accent4">
                <a:lumMod val="10000"/>
              </a:schemeClr>
            </a:gs>
            <a:gs pos="87000">
              <a:srgbClr val="E2005B"/>
            </a:gs>
            <a:gs pos="92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E5E0B2-52D9-4733-9D1B-7E15FDB279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7.wav"/><Relationship Id="rId34" Type="http://schemas.microsoft.com/office/2007/relationships/hdphoto" Target="../media/hdphoto1.wdp"/><Relationship Id="rId42" Type="http://schemas.openxmlformats.org/officeDocument/2006/relationships/image" Target="../media/image35.gif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image" Target="../media/image47.png"/><Relationship Id="rId7" Type="http://schemas.openxmlformats.org/officeDocument/2006/relationships/image" Target="../media/image12.gif"/><Relationship Id="rId12" Type="http://schemas.openxmlformats.org/officeDocument/2006/relationships/image" Target="../media/image17.jpeg"/><Relationship Id="rId17" Type="http://schemas.openxmlformats.org/officeDocument/2006/relationships/audio" Target="../media/audio5.wav"/><Relationship Id="rId25" Type="http://schemas.openxmlformats.org/officeDocument/2006/relationships/audio" Target="../media/audio8.wav"/><Relationship Id="rId33" Type="http://schemas.openxmlformats.org/officeDocument/2006/relationships/image" Target="../media/image29.png"/><Relationship Id="rId38" Type="http://schemas.microsoft.com/office/2007/relationships/hdphoto" Target="../media/hdphoto3.wdp"/><Relationship Id="rId46" Type="http://schemas.openxmlformats.org/officeDocument/2006/relationships/image" Target="../media/image39.png"/><Relationship Id="rId59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10.wav"/><Relationship Id="rId41" Type="http://schemas.openxmlformats.org/officeDocument/2006/relationships/image" Target="../media/image34.png"/><Relationship Id="rId54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openxmlformats.org/officeDocument/2006/relationships/image" Target="../media/image33.png"/><Relationship Id="rId45" Type="http://schemas.openxmlformats.org/officeDocument/2006/relationships/image" Target="../media/image38.png"/><Relationship Id="rId53" Type="http://schemas.openxmlformats.org/officeDocument/2006/relationships/image" Target="../media/image45.jpeg"/><Relationship Id="rId58" Type="http://schemas.openxmlformats.org/officeDocument/2006/relationships/image" Target="../media/image49.png"/><Relationship Id="rId5" Type="http://schemas.openxmlformats.org/officeDocument/2006/relationships/image" Target="../media/image5.gif"/><Relationship Id="rId15" Type="http://schemas.openxmlformats.org/officeDocument/2006/relationships/audio" Target="../media/audio4.wav"/><Relationship Id="rId23" Type="http://schemas.openxmlformats.org/officeDocument/2006/relationships/audio" Target="../media/audio1.wav"/><Relationship Id="rId28" Type="http://schemas.openxmlformats.org/officeDocument/2006/relationships/image" Target="../media/image26.jpeg"/><Relationship Id="rId36" Type="http://schemas.microsoft.com/office/2007/relationships/hdphoto" Target="../media/hdphoto2.wdp"/><Relationship Id="rId49" Type="http://schemas.openxmlformats.org/officeDocument/2006/relationships/image" Target="../media/image42.png"/><Relationship Id="rId57" Type="http://schemas.openxmlformats.org/officeDocument/2006/relationships/image" Target="../media/image48.png"/><Relationship Id="rId10" Type="http://schemas.openxmlformats.org/officeDocument/2006/relationships/image" Target="../media/image15.gif"/><Relationship Id="rId19" Type="http://schemas.openxmlformats.org/officeDocument/2006/relationships/audio" Target="../media/audio6.wav"/><Relationship Id="rId31" Type="http://schemas.openxmlformats.org/officeDocument/2006/relationships/audio" Target="../media/audio11.wav"/><Relationship Id="rId44" Type="http://schemas.openxmlformats.org/officeDocument/2006/relationships/image" Target="../media/image37.png"/><Relationship Id="rId52" Type="http://schemas.openxmlformats.org/officeDocument/2006/relationships/audio" Target="../media/audio12.wav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9.wav"/><Relationship Id="rId30" Type="http://schemas.openxmlformats.org/officeDocument/2006/relationships/image" Target="../media/image27.jpeg"/><Relationship Id="rId35" Type="http://schemas.openxmlformats.org/officeDocument/2006/relationships/image" Target="../media/image30.png"/><Relationship Id="rId43" Type="http://schemas.openxmlformats.org/officeDocument/2006/relationships/image" Target="../media/image36.jpeg"/><Relationship Id="rId48" Type="http://schemas.openxmlformats.org/officeDocument/2006/relationships/image" Target="../media/image41.png"/><Relationship Id="rId56" Type="http://schemas.openxmlformats.org/officeDocument/2006/relationships/image" Target="../media/image6.jpg"/><Relationship Id="rId8" Type="http://schemas.openxmlformats.org/officeDocument/2006/relationships/image" Target="../media/image13.gif"/><Relationship Id="rId51" Type="http://schemas.openxmlformats.org/officeDocument/2006/relationships/image" Target="../media/image44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5 -3638.wav">
            <a:hlinkClick r:id="" action="ppaction://media"/>
          </p:cNvPr>
          <p:cNvPicPr>
            <a:picLocks noRot="1" noChangeAspect="1"/>
          </p:cNvPicPr>
          <p:nvPr>
            <a:wavAudioFile r:embed="rId1" name="05 - Like A Virgin (Live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JCL\Desktop\qqqqq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6350"/>
            <a:ext cx="919956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qqqqq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95363"/>
            <a:ext cx="6542087" cy="488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 t3591.wav">
            <a:hlinkClick r:id="" action="ppaction://media"/>
          </p:cNvPr>
          <p:cNvPicPr>
            <a:picLocks noRot="1" noChangeAspect="1"/>
          </p:cNvPicPr>
          <p:nvPr>
            <a:wavAudioFile r:embed="rId2" name="Le tournis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3591.wav">
            <a:hlinkClick r:id="" action="ppaction://media"/>
          </p:cNvPr>
          <p:cNvPicPr>
            <a:picLocks noRot="1" noChangeAspect="1"/>
          </p:cNvPicPr>
          <p:nvPr>
            <a:wavAudioFile r:embed="rId3" name="05. Les arbres se souviennent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87650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E006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51728"/>
            <a:ext cx="4014464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4" descr="C:\Users\JCL\Desktop\Image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663" y="1698625"/>
            <a:ext cx="344805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qqqq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563" y="-6350"/>
            <a:ext cx="9199563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JCL\Desktop\qqqqq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95363"/>
            <a:ext cx="6542087" cy="488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87500" y="1860550"/>
            <a:ext cx="6049963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Madonna - Causing A Commotion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Madonna - Into The Groove (Live)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Madonna - Like A Virgin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Madonna - Papa Don't Preach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Madonna - Vogue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Madonna - Holiday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Madonna - Where's The Party (Live)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Madonna - Keep It Together (Live)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Madonna - Material Girl (Live) 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Madonna - Like A Prayer (Live)</a:t>
            </a:r>
          </a:p>
        </p:txBody>
      </p:sp>
      <p:pic>
        <p:nvPicPr>
          <p:cNvPr id="3078" name="Picture 8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3573463"/>
            <a:ext cx="3025775" cy="314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Keep It Together (Live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Holiday (Liv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Causing A Commotion (Live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Into The Groove (Liv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Like A Virgin (Liv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Papa Don't Preach (Live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Vogue (Live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Where's The Party (Liv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Material Girl (Live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764088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2" name="06 - Like A Prayer (Live)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4051300"/>
            <a:ext cx="65405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4" descr="C:\Users\JCL\Desktop\Image1.jp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1539875"/>
            <a:ext cx="1290638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443038"/>
            <a:ext cx="1506538" cy="14668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7" descr="C:\Users\JCL\Desktop\Image1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25" y="2916237"/>
            <a:ext cx="3362325" cy="294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468" y="5440411"/>
            <a:ext cx="6821487" cy="1708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8" descr="C:\Users\JCL\Desktop\SMYLET 2\Image2.gif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5838825"/>
            <a:ext cx="681037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Affichage à l'écran (4:3)</PresentationFormat>
  <Paragraphs>13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2024-11-06T12:22:55Z</dcterms:modified>
</cp:coreProperties>
</file>