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9" r:id="rId2"/>
    <p:sldId id="368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jCj1V14xMqo2iSs+HG+DQ==" hashData="w4oPlKI+ofIiu1VOhvbF0nnkL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00"/>
    <a:srgbClr val="002448"/>
    <a:srgbClr val="003264"/>
    <a:srgbClr val="003060"/>
    <a:srgbClr val="00009E"/>
    <a:srgbClr val="004182"/>
    <a:srgbClr val="030A49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021" autoAdjust="0"/>
    <p:restoredTop sz="94660"/>
  </p:normalViewPr>
  <p:slideViewPr>
    <p:cSldViewPr>
      <p:cViewPr>
        <p:scale>
          <a:sx n="88" d="100"/>
          <a:sy n="88" d="100"/>
        </p:scale>
        <p:origin x="-773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759168-D83A-4CD4-A22B-3EBAC30FF68F}" type="datetimeFigureOut">
              <a:rPr lang="fr-FR"/>
              <a:pPr>
                <a:defRPr/>
              </a:pPr>
              <a:t>31/10/2024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07BA62-01EF-4CC9-899A-E0ACB0E7C9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162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C50B96-30B4-44FF-A380-AC85A105B8C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138735-F815-4664-9BFF-5150FBA286C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2EDBAC-1FD4-44B7-84D6-701679D66D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B6771-6F22-49D0-9D6A-CC721DCA9C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522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95D75-E5C4-4B8A-8F2A-605C83C0D8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566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0F17C-C9BB-4646-88F0-97B14FC949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0923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6F46B-1B32-4AC0-AED9-935C5C9296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48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86FFA-B349-4B3A-8B72-C78039F62E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302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92932-902F-4D69-85E1-B1B754C0BF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5195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3A84-8BC1-416C-B6F2-B71EED8EC9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8341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828D8-3FB0-4F48-8813-80CD57841E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5113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50578-5AF3-4E1E-9F72-A7706F54E2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4486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D9F4F-D7B1-429E-B615-141A1B8DA1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9010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3CC39-4316-4B9A-B419-3FFCC8D895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36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81000">
              <a:schemeClr val="accent2">
                <a:lumMod val="50000"/>
              </a:schemeClr>
            </a:gs>
            <a:gs pos="92000">
              <a:srgbClr val="005000"/>
            </a:gs>
            <a:gs pos="86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ECD233-915B-4154-8F50-BD352CF58E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audio" Target="../media/audio11.wav"/><Relationship Id="rId63" Type="http://schemas.openxmlformats.org/officeDocument/2006/relationships/image" Target="../media/image53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9.wav"/><Relationship Id="rId41" Type="http://schemas.openxmlformats.org/officeDocument/2006/relationships/image" Target="../media/image35.png"/><Relationship Id="rId54" Type="http://schemas.microsoft.com/office/2007/relationships/hdphoto" Target="../media/hdphoto6.wdp"/><Relationship Id="rId6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4.wdp"/><Relationship Id="rId45" Type="http://schemas.openxmlformats.org/officeDocument/2006/relationships/image" Target="../media/image38.jpeg"/><Relationship Id="rId53" Type="http://schemas.openxmlformats.org/officeDocument/2006/relationships/image" Target="../media/image46.png"/><Relationship Id="rId58" Type="http://schemas.openxmlformats.org/officeDocument/2006/relationships/image" Target="../media/image48.jpe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microsoft.com/office/2007/relationships/hdphoto" Target="../media/hdphoto2.wdp"/><Relationship Id="rId49" Type="http://schemas.openxmlformats.org/officeDocument/2006/relationships/image" Target="../media/image42.png"/><Relationship Id="rId57" Type="http://schemas.openxmlformats.org/officeDocument/2006/relationships/audio" Target="../media/audio12.wav"/><Relationship Id="rId61" Type="http://schemas.openxmlformats.org/officeDocument/2006/relationships/image" Target="../media/image51.pn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7.png"/><Relationship Id="rId52" Type="http://schemas.openxmlformats.org/officeDocument/2006/relationships/image" Target="../media/image45.png"/><Relationship Id="rId60" Type="http://schemas.openxmlformats.org/officeDocument/2006/relationships/image" Target="../media/image50.gif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2.png"/><Relationship Id="rId43" Type="http://schemas.openxmlformats.org/officeDocument/2006/relationships/image" Target="../media/image36.gif"/><Relationship Id="rId48" Type="http://schemas.openxmlformats.org/officeDocument/2006/relationships/image" Target="../media/image41.png"/><Relationship Id="rId56" Type="http://schemas.openxmlformats.org/officeDocument/2006/relationships/image" Target="../media/image47.jpeg"/><Relationship Id="rId8" Type="http://schemas.openxmlformats.org/officeDocument/2006/relationships/image" Target="../media/image15.gif"/><Relationship Id="rId51" Type="http://schemas.openxmlformats.org/officeDocument/2006/relationships/image" Target="../media/image44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1.png"/><Relationship Id="rId38" Type="http://schemas.microsoft.com/office/2007/relationships/hdphoto" Target="../media/hdphoto3.wdp"/><Relationship Id="rId46" Type="http://schemas.openxmlformats.org/officeDocument/2006/relationships/image" Target="../media/image39.png"/><Relationship Id="rId59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oi 2515.wav">
            <a:hlinkClick r:id="" action="ppaction://media"/>
          </p:cNvPr>
          <p:cNvPicPr>
            <a:picLocks noRot="1" noChangeAspect="1"/>
          </p:cNvPicPr>
          <p:nvPr>
            <a:wavAudioFile r:embed="rId1" name="Moi les prénom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ffffff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9" descr="C:\Users\JCL\Desktop\De la rosée dans les yeux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701800"/>
            <a:ext cx="344963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78000">
              <a:schemeClr val="accent2">
                <a:lumMod val="50000"/>
              </a:schemeClr>
            </a:gs>
            <a:gs pos="87000">
              <a:srgbClr val="005000"/>
            </a:gs>
            <a:gs pos="82000">
              <a:schemeClr val="tx1"/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tttttt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29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1"/>
          <p:cNvSpPr txBox="1">
            <a:spLocks noChangeArrowheads="1"/>
          </p:cNvSpPr>
          <p:nvPr/>
        </p:nvSpPr>
        <p:spPr bwMode="auto">
          <a:xfrm>
            <a:off x="3059113" y="1464469"/>
            <a:ext cx="4392612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01. Regarde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02. Les amours impossibles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03. La niche, la balançoire et la piscine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04. Dormir tout habillée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05. Pas assez pour moi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06. La gardienne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07. Face à la lumière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08. Dix mille pardons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09. Déjà des hommes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10. Mon drame, Version 4 de 11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11. Moi les prénoms</a:t>
            </a:r>
          </a:p>
        </p:txBody>
      </p:sp>
      <p:pic>
        <p:nvPicPr>
          <p:cNvPr id="3078" name="Picture 7" descr="C:\Users\JCL\Pictures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357563"/>
            <a:ext cx="3816350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Regard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es amours impossibl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Dormir tout habillé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a niche, la balançoire et la piscin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Pas assez pour mo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Face à la lumiè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Dix mille pardon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Déjà des homme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Mon drame, Version 4 de 11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768" y="4572749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6" descr="C:\Users\Marie-Jose\Desktop\NUMEROS JUKEBOX NOIR\6 (FILEminimizer).jpg">
            <a:hlinkClick r:id="" action="ppaction://noaction" highlightClick="1">
              <a:snd r:embed="rId55" name="06. La gardienn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1" descr="C:\Users\Marie-Jose\Desktop\NUMEROS JUKEBOX NOIR\11 (FILEminimizer).jpg">
            <a:hlinkClick r:id="" action="ppaction://noaction" highlightClick="1">
              <a:snd r:embed="rId57" name="11. Moi les prénom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98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9" descr="C:\Users\JCL\Desktop\De la rosée dans les yeux\cover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1638300"/>
            <a:ext cx="1325562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5589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9" descr="C:\Users\JCL\Desktop\bbbb_détouré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741" y="3125788"/>
            <a:ext cx="2170112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0" descr="C:\Users\JCL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5461000"/>
            <a:ext cx="8620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2024-10-31T14:18:04Z</dcterms:modified>
</cp:coreProperties>
</file>