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5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e3/NHuzSKX+3wz5quk3wQ==" hashData="gkAJE5EogZsk65SvLHStTtFJP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006BD6"/>
    <a:srgbClr val="663300"/>
    <a:srgbClr val="050F6F"/>
    <a:srgbClr val="00DBD6"/>
    <a:srgbClr val="3F9FFF"/>
    <a:srgbClr val="FF8BE1"/>
    <a:srgbClr val="FA8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00" autoAdjust="0"/>
    <p:restoredTop sz="94660"/>
  </p:normalViewPr>
  <p:slideViewPr>
    <p:cSldViewPr>
      <p:cViewPr>
        <p:scale>
          <a:sx n="86" d="100"/>
          <a:sy n="86" d="100"/>
        </p:scale>
        <p:origin x="-1464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8B3086-9592-47EC-B4F8-BC9AA2DFBA84}" type="datetimeFigureOut">
              <a:rPr lang="fr-FR"/>
              <a:pPr>
                <a:defRPr/>
              </a:pPr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D69D78-BE44-4B67-B6D0-FFF0E35DFD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194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3BE1D4-05E7-4662-891A-AC843AB1701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49A522-D43F-4B55-9124-FCD078E2561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9E8975-5B2F-4D4D-BDF0-5D0D95225AE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45CEA-0F76-4DD3-B189-212C1BAD41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9615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DE6B0-2972-4032-A986-FE62E34626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0680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AE9A2-CFC1-4686-94BA-90BE318941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765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2D4BF-88ED-4093-969C-5C63864519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028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97076-993B-4501-9DD6-125244C41E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6183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AD568-4836-4C80-A873-4A5A557F7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8809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8FCEC-A578-474F-844A-E3BFF015A1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2731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1487D-CA0A-4080-AC5B-FE1880DEB1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5512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AB466-6EC7-4915-8D98-9B047A82AF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2487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907CB-3075-4C8D-B448-E54F37A21B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036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33C53-0647-4CA4-9FEF-BAA1AA9357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7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94000">
              <a:schemeClr val="accent4">
                <a:lumMod val="10000"/>
              </a:schemeClr>
            </a:gs>
            <a:gs pos="78672">
              <a:srgbClr val="006BD6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03AF79B-6CFA-4772-9417-97AD3AA799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0.jpeg"/><Relationship Id="rId26" Type="http://schemas.openxmlformats.org/officeDocument/2006/relationships/image" Target="../media/image24.jpeg"/><Relationship Id="rId39" Type="http://schemas.openxmlformats.org/officeDocument/2006/relationships/image" Target="../media/image31.gif"/><Relationship Id="rId21" Type="http://schemas.openxmlformats.org/officeDocument/2006/relationships/audio" Target="../media/audio5.wav"/><Relationship Id="rId34" Type="http://schemas.openxmlformats.org/officeDocument/2006/relationships/image" Target="../media/image28.jpeg"/><Relationship Id="rId42" Type="http://schemas.openxmlformats.org/officeDocument/2006/relationships/image" Target="../media/image33.jpeg"/><Relationship Id="rId47" Type="http://schemas.openxmlformats.org/officeDocument/2006/relationships/image" Target="../media/image36.jpeg"/><Relationship Id="rId50" Type="http://schemas.openxmlformats.org/officeDocument/2006/relationships/image" Target="../media/image39.png"/><Relationship Id="rId55" Type="http://schemas.openxmlformats.org/officeDocument/2006/relationships/image" Target="../media/image43.png"/><Relationship Id="rId63" Type="http://schemas.openxmlformats.org/officeDocument/2006/relationships/audio" Target="../media/audio15.wav"/><Relationship Id="rId68" Type="http://schemas.openxmlformats.org/officeDocument/2006/relationships/audio" Target="../media/audio16.wav"/><Relationship Id="rId76" Type="http://schemas.openxmlformats.org/officeDocument/2006/relationships/image" Target="../media/image57.jpeg"/><Relationship Id="rId7" Type="http://schemas.openxmlformats.org/officeDocument/2006/relationships/image" Target="../media/image12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jpeg"/><Relationship Id="rId29" Type="http://schemas.openxmlformats.org/officeDocument/2006/relationships/audio" Target="../media/audio9.wav"/><Relationship Id="rId11" Type="http://schemas.openxmlformats.org/officeDocument/2006/relationships/image" Target="../media/image16.png"/><Relationship Id="rId24" Type="http://schemas.openxmlformats.org/officeDocument/2006/relationships/image" Target="../media/image23.jpeg"/><Relationship Id="rId32" Type="http://schemas.openxmlformats.org/officeDocument/2006/relationships/image" Target="../media/image27.jpeg"/><Relationship Id="rId37" Type="http://schemas.openxmlformats.org/officeDocument/2006/relationships/image" Target="../media/image30.png"/><Relationship Id="rId40" Type="http://schemas.openxmlformats.org/officeDocument/2006/relationships/audio" Target="../media/audio12.wav"/><Relationship Id="rId45" Type="http://schemas.openxmlformats.org/officeDocument/2006/relationships/image" Target="../media/image35.jpeg"/><Relationship Id="rId53" Type="http://schemas.openxmlformats.org/officeDocument/2006/relationships/image" Target="../media/image41.jpeg"/><Relationship Id="rId58" Type="http://schemas.openxmlformats.org/officeDocument/2006/relationships/image" Target="../media/image45.gif"/><Relationship Id="rId66" Type="http://schemas.openxmlformats.org/officeDocument/2006/relationships/image" Target="../media/image5.jpg"/><Relationship Id="rId74" Type="http://schemas.openxmlformats.org/officeDocument/2006/relationships/image" Target="../media/image55.png"/><Relationship Id="rId5" Type="http://schemas.openxmlformats.org/officeDocument/2006/relationships/image" Target="../media/image10.gif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25.jpeg"/><Relationship Id="rId36" Type="http://schemas.microsoft.com/office/2007/relationships/hdphoto" Target="../media/hdphoto1.wdp"/><Relationship Id="rId49" Type="http://schemas.openxmlformats.org/officeDocument/2006/relationships/image" Target="../media/image38.png"/><Relationship Id="rId57" Type="http://schemas.openxmlformats.org/officeDocument/2006/relationships/image" Target="../media/image44.gif"/><Relationship Id="rId61" Type="http://schemas.openxmlformats.org/officeDocument/2006/relationships/image" Target="../media/image48.gif"/><Relationship Id="rId10" Type="http://schemas.openxmlformats.org/officeDocument/2006/relationships/image" Target="../media/image15.gif"/><Relationship Id="rId19" Type="http://schemas.openxmlformats.org/officeDocument/2006/relationships/audio" Target="../media/audio1.wav"/><Relationship Id="rId31" Type="http://schemas.openxmlformats.org/officeDocument/2006/relationships/audio" Target="../media/audio10.wav"/><Relationship Id="rId44" Type="http://schemas.openxmlformats.org/officeDocument/2006/relationships/audio" Target="../media/audio13.wav"/><Relationship Id="rId52" Type="http://schemas.microsoft.com/office/2007/relationships/hdphoto" Target="../media/hdphoto3.wdp"/><Relationship Id="rId60" Type="http://schemas.openxmlformats.org/officeDocument/2006/relationships/image" Target="../media/image47.png"/><Relationship Id="rId65" Type="http://schemas.openxmlformats.org/officeDocument/2006/relationships/image" Target="../media/image51.png"/><Relationship Id="rId73" Type="http://schemas.microsoft.com/office/2007/relationships/hdphoto" Target="../media/hdphoto6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jpeg"/><Relationship Id="rId22" Type="http://schemas.openxmlformats.org/officeDocument/2006/relationships/image" Target="../media/image22.jpeg"/><Relationship Id="rId27" Type="http://schemas.openxmlformats.org/officeDocument/2006/relationships/audio" Target="../media/audio8.wav"/><Relationship Id="rId30" Type="http://schemas.openxmlformats.org/officeDocument/2006/relationships/image" Target="../media/image26.jpeg"/><Relationship Id="rId35" Type="http://schemas.openxmlformats.org/officeDocument/2006/relationships/image" Target="../media/image29.png"/><Relationship Id="rId43" Type="http://schemas.openxmlformats.org/officeDocument/2006/relationships/image" Target="../media/image34.png"/><Relationship Id="rId48" Type="http://schemas.openxmlformats.org/officeDocument/2006/relationships/image" Target="../media/image37.gif"/><Relationship Id="rId56" Type="http://schemas.microsoft.com/office/2007/relationships/hdphoto" Target="../media/hdphoto4.wdp"/><Relationship Id="rId64" Type="http://schemas.openxmlformats.org/officeDocument/2006/relationships/image" Target="../media/image50.jpeg"/><Relationship Id="rId69" Type="http://schemas.openxmlformats.org/officeDocument/2006/relationships/image" Target="../media/image52.jpeg"/><Relationship Id="rId77" Type="http://schemas.openxmlformats.org/officeDocument/2006/relationships/image" Target="../media/image58.png"/><Relationship Id="rId8" Type="http://schemas.openxmlformats.org/officeDocument/2006/relationships/image" Target="../media/image13.gif"/><Relationship Id="rId51" Type="http://schemas.openxmlformats.org/officeDocument/2006/relationships/image" Target="../media/image40.png"/><Relationship Id="rId72" Type="http://schemas.openxmlformats.org/officeDocument/2006/relationships/image" Target="../media/image54.jpeg"/><Relationship Id="rId3" Type="http://schemas.openxmlformats.org/officeDocument/2006/relationships/image" Target="../media/image8.png"/><Relationship Id="rId12" Type="http://schemas.openxmlformats.org/officeDocument/2006/relationships/image" Target="../media/image17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microsoft.com/office/2007/relationships/hdphoto" Target="../media/hdphoto2.wdp"/><Relationship Id="rId46" Type="http://schemas.openxmlformats.org/officeDocument/2006/relationships/audio" Target="../media/audio14.wav"/><Relationship Id="rId59" Type="http://schemas.openxmlformats.org/officeDocument/2006/relationships/image" Target="../media/image46.jpeg"/><Relationship Id="rId67" Type="http://schemas.openxmlformats.org/officeDocument/2006/relationships/image" Target="../media/image3.gif"/><Relationship Id="rId20" Type="http://schemas.openxmlformats.org/officeDocument/2006/relationships/image" Target="../media/image21.jpeg"/><Relationship Id="rId41" Type="http://schemas.openxmlformats.org/officeDocument/2006/relationships/image" Target="../media/image32.jpeg"/><Relationship Id="rId54" Type="http://schemas.openxmlformats.org/officeDocument/2006/relationships/image" Target="../media/image42.jpeg"/><Relationship Id="rId62" Type="http://schemas.openxmlformats.org/officeDocument/2006/relationships/image" Target="../media/image49.jpeg"/><Relationship Id="rId70" Type="http://schemas.openxmlformats.org/officeDocument/2006/relationships/image" Target="../media/image53.png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 - Irene Cara - Flashdance… What A Feeling.wav">
            <a:hlinkClick r:id="" action="ppaction://media"/>
          </p:cNvPr>
          <p:cNvPicPr>
            <a:picLocks noRot="1" noChangeAspect="1"/>
          </p:cNvPicPr>
          <p:nvPr>
            <a:wavAudioFile r:embed="rId1" name="04. - Irene Cara - Flashdance… What A Feeling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403350" y="1052513"/>
            <a:ext cx="6337300" cy="4752975"/>
          </a:xfrm>
          <a:prstGeom prst="frame">
            <a:avLst>
              <a:gd name="adj1" fmla="val 25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5048250" y="2768600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3691"/>
            <a:ext cx="3843859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1773238"/>
            <a:ext cx="3349625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aude\Desktop\L'été France Bleu\cd3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453361"/>
            <a:ext cx="648841" cy="301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111122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69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187450" y="981075"/>
            <a:ext cx="6769100" cy="4968875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014538" y="1659285"/>
            <a:ext cx="51847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01. - Gala - </a:t>
            </a:r>
            <a:r>
              <a:rPr lang="fr-FR" sz="1400" b="1" dirty="0" err="1" smtClean="0">
                <a:solidFill>
                  <a:srgbClr val="FFC000"/>
                </a:solidFill>
              </a:rPr>
              <a:t>Freed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From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Desire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02. - </a:t>
            </a:r>
            <a:r>
              <a:rPr lang="fr-FR" sz="1400" b="1" dirty="0" err="1" smtClean="0">
                <a:solidFill>
                  <a:srgbClr val="FFC000"/>
                </a:solidFill>
              </a:rPr>
              <a:t>Magic</a:t>
            </a:r>
            <a:r>
              <a:rPr lang="fr-FR" sz="1400" b="1" dirty="0" smtClean="0">
                <a:solidFill>
                  <a:srgbClr val="FFC000"/>
                </a:solidFill>
              </a:rPr>
              <a:t> System - Bouger </a:t>
            </a:r>
            <a:r>
              <a:rPr lang="fr-FR" sz="1400" b="1" dirty="0" err="1" smtClean="0">
                <a:solidFill>
                  <a:srgbClr val="FFC000"/>
                </a:solidFill>
              </a:rPr>
              <a:t>bouger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03. - Les Négresses Vertes - Sous le soleil de Bodega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04. - </a:t>
            </a:r>
            <a:r>
              <a:rPr lang="fr-FR" sz="1400" b="1" dirty="0" err="1" smtClean="0">
                <a:solidFill>
                  <a:srgbClr val="FFC000"/>
                </a:solidFill>
              </a:rPr>
              <a:t>Irene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Cara</a:t>
            </a:r>
            <a:r>
              <a:rPr lang="fr-FR" sz="1400" b="1" dirty="0" smtClean="0">
                <a:solidFill>
                  <a:srgbClr val="FFC000"/>
                </a:solidFill>
              </a:rPr>
              <a:t> - </a:t>
            </a:r>
            <a:r>
              <a:rPr lang="fr-FR" sz="1400" b="1" dirty="0" err="1" smtClean="0">
                <a:solidFill>
                  <a:srgbClr val="FFC000"/>
                </a:solidFill>
              </a:rPr>
              <a:t>Flashdance</a:t>
            </a:r>
            <a:r>
              <a:rPr lang="fr-FR" sz="1400" b="1" dirty="0" smtClean="0">
                <a:solidFill>
                  <a:srgbClr val="FFC000"/>
                </a:solidFill>
              </a:rPr>
              <a:t>… </a:t>
            </a:r>
            <a:r>
              <a:rPr lang="fr-FR" sz="1400" b="1" dirty="0" err="1" smtClean="0">
                <a:solidFill>
                  <a:srgbClr val="FFC000"/>
                </a:solidFill>
              </a:rPr>
              <a:t>What</a:t>
            </a:r>
            <a:r>
              <a:rPr lang="fr-FR" sz="1400" b="1" dirty="0" smtClean="0">
                <a:solidFill>
                  <a:srgbClr val="FFC000"/>
                </a:solidFill>
              </a:rPr>
              <a:t> A Feeling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05. - Village People - YMCA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06. - </a:t>
            </a:r>
            <a:r>
              <a:rPr lang="fr-FR" sz="1400" b="1" dirty="0" err="1" smtClean="0">
                <a:solidFill>
                  <a:srgbClr val="FFC000"/>
                </a:solidFill>
              </a:rPr>
              <a:t>Kajagoogoo</a:t>
            </a:r>
            <a:r>
              <a:rPr lang="fr-FR" sz="1400" b="1" dirty="0" smtClean="0">
                <a:solidFill>
                  <a:srgbClr val="FFC000"/>
                </a:solidFill>
              </a:rPr>
              <a:t> - </a:t>
            </a:r>
            <a:r>
              <a:rPr lang="fr-FR" sz="1400" b="1" dirty="0" err="1" smtClean="0">
                <a:solidFill>
                  <a:srgbClr val="FFC000"/>
                </a:solidFill>
              </a:rPr>
              <a:t>Too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Shy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07. - </a:t>
            </a:r>
            <a:r>
              <a:rPr lang="fr-FR" sz="1400" b="1" dirty="0" err="1" smtClean="0">
                <a:solidFill>
                  <a:srgbClr val="FFC000"/>
                </a:solidFill>
              </a:rPr>
              <a:t>Starsailor</a:t>
            </a:r>
            <a:r>
              <a:rPr lang="fr-FR" sz="1400" b="1" dirty="0" smtClean="0">
                <a:solidFill>
                  <a:srgbClr val="FFC000"/>
                </a:solidFill>
              </a:rPr>
              <a:t> - Four to the </a:t>
            </a:r>
            <a:r>
              <a:rPr lang="fr-FR" sz="1400" b="1" dirty="0" err="1" smtClean="0">
                <a:solidFill>
                  <a:srgbClr val="FFC000"/>
                </a:solidFill>
              </a:rPr>
              <a:t>Floor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08. - Madness - Our House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09. - </a:t>
            </a:r>
            <a:r>
              <a:rPr lang="fr-FR" sz="1400" b="1" dirty="0" err="1" smtClean="0">
                <a:solidFill>
                  <a:srgbClr val="FFC000"/>
                </a:solidFill>
              </a:rPr>
              <a:t>Kc</a:t>
            </a:r>
            <a:r>
              <a:rPr lang="fr-FR" sz="1400" b="1" dirty="0" smtClean="0">
                <a:solidFill>
                  <a:srgbClr val="FFC000"/>
                </a:solidFill>
              </a:rPr>
              <a:t> &amp; The </a:t>
            </a:r>
            <a:r>
              <a:rPr lang="fr-FR" sz="1400" b="1" dirty="0" err="1" smtClean="0">
                <a:solidFill>
                  <a:srgbClr val="FFC000"/>
                </a:solidFill>
              </a:rPr>
              <a:t>Sunshine</a:t>
            </a:r>
            <a:r>
              <a:rPr lang="fr-FR" sz="1400" b="1" dirty="0" smtClean="0">
                <a:solidFill>
                  <a:srgbClr val="FFC000"/>
                </a:solidFill>
              </a:rPr>
              <a:t> Band - </a:t>
            </a:r>
            <a:r>
              <a:rPr lang="fr-FR" sz="1400" b="1" dirty="0" err="1" smtClean="0">
                <a:solidFill>
                  <a:srgbClr val="FFC000"/>
                </a:solidFill>
              </a:rPr>
              <a:t>That's</a:t>
            </a:r>
            <a:r>
              <a:rPr lang="fr-FR" sz="1400" b="1" dirty="0" smtClean="0">
                <a:solidFill>
                  <a:srgbClr val="FFC000"/>
                </a:solidFill>
              </a:rPr>
              <a:t> the </a:t>
            </a:r>
            <a:r>
              <a:rPr lang="fr-FR" sz="1400" b="1" dirty="0" err="1" smtClean="0">
                <a:solidFill>
                  <a:srgbClr val="FFC000"/>
                </a:solidFill>
              </a:rPr>
              <a:t>way</a:t>
            </a:r>
            <a:r>
              <a:rPr lang="fr-FR" sz="1400" b="1" dirty="0" smtClean="0">
                <a:solidFill>
                  <a:srgbClr val="FFC000"/>
                </a:solidFill>
              </a:rPr>
              <a:t> i </a:t>
            </a:r>
            <a:r>
              <a:rPr lang="fr-FR" sz="1400" b="1" dirty="0" err="1" smtClean="0">
                <a:solidFill>
                  <a:srgbClr val="FFC000"/>
                </a:solidFill>
              </a:rPr>
              <a:t>like</a:t>
            </a:r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r>
              <a:rPr lang="fr-FR" sz="1400" b="1" dirty="0" err="1" smtClean="0">
                <a:solidFill>
                  <a:srgbClr val="FFC000"/>
                </a:solidFill>
              </a:rPr>
              <a:t>it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10. - Papi Sanchez - </a:t>
            </a:r>
            <a:r>
              <a:rPr lang="fr-FR" sz="1400" b="1" dirty="0" err="1" smtClean="0">
                <a:solidFill>
                  <a:srgbClr val="FFC000"/>
                </a:solidFill>
              </a:rPr>
              <a:t>Enamorame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11. - Blondie - </a:t>
            </a:r>
            <a:r>
              <a:rPr lang="fr-FR" sz="1400" b="1" dirty="0" err="1" smtClean="0">
                <a:solidFill>
                  <a:srgbClr val="FFC000"/>
                </a:solidFill>
              </a:rPr>
              <a:t>Heart</a:t>
            </a:r>
            <a:r>
              <a:rPr lang="fr-FR" sz="1400" b="1" dirty="0" smtClean="0">
                <a:solidFill>
                  <a:srgbClr val="FFC000"/>
                </a:solidFill>
              </a:rPr>
              <a:t> Of Glass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12. - Moon Ray - </a:t>
            </a:r>
            <a:r>
              <a:rPr lang="fr-FR" sz="1400" b="1" dirty="0" err="1" smtClean="0">
                <a:solidFill>
                  <a:srgbClr val="FFC000"/>
                </a:solidFill>
              </a:rPr>
              <a:t>Comanchero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13. - Imagination - Just An Illusion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14. - Opus - Live Is Life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15. - </a:t>
            </a:r>
            <a:r>
              <a:rPr lang="fr-FR" sz="1400" b="1" dirty="0" err="1" smtClean="0">
                <a:solidFill>
                  <a:srgbClr val="FFC000"/>
                </a:solidFill>
              </a:rPr>
              <a:t>Bandolero</a:t>
            </a:r>
            <a:r>
              <a:rPr lang="fr-FR" sz="1400" b="1" dirty="0" smtClean="0">
                <a:solidFill>
                  <a:srgbClr val="FFC000"/>
                </a:solidFill>
              </a:rPr>
              <a:t> - Paris Latino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16. - Los Del Mar - </a:t>
            </a:r>
            <a:r>
              <a:rPr lang="fr-FR" sz="1400" b="1" dirty="0" err="1" smtClean="0">
                <a:solidFill>
                  <a:srgbClr val="FFC000"/>
                </a:solidFill>
              </a:rPr>
              <a:t>Macarena</a:t>
            </a:r>
            <a:endParaRPr lang="fr-FR" sz="1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53200" y="3176587"/>
            <a:ext cx="10287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01. - Gala - Freed From Desir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02. - Magic System - Bouger bouge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03. - Les Négresses Vertes - Sous le soleil de Bodeg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- Irene Cara - Flashdance… What A Feeling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05. - Village People - YMC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06. - Kajagoogoo - Too Shy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. - Kc &amp; The Sunshine Band - That's the way i like i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. - Blondie - Heart Of Glass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. - Moon Ray - Comancher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. - Imagination - Just An Illusion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08. - Madness - Our Hous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51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0" name="10. - Papi Sanchez - Enamoram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76863"/>
            <a:ext cx="9129712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4" name="14. - Opus - Live Is Lif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6" name="07. - Starsailor - Four to the Floor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861" y="6391584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5" descr="C:\Users\Marie-Jose\Desktop\NUMEROS JUKEBOX NOIR\15 (FILEminimizer).jpg">
            <a:hlinkClick r:id="" action="ppaction://noaction" highlightClick="1">
              <a:snd r:embed="rId63" name="15. - Bandolero - Paris Latino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63" y="2882900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5421313"/>
            <a:ext cx="709295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6" descr="C:\Users\Jclaude\Desktop\L'été France Bleu\400x400bbprSlM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0" y="1597025"/>
            <a:ext cx="14605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3838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16" descr="C:\Users\Marie-Jose\Desktop\NUMEROS JUKEBOX NOIR\16 (FILEminimizer).jpg">
            <a:hlinkClick r:id="" action="ppaction://noaction" highlightClick="1">
              <a:snd r:embed="rId68" name="16. - Los Del Mar - Macarena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75" y="2882900"/>
            <a:ext cx="4318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9179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494" y="3884089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Affichage à l'écran (4:3)</PresentationFormat>
  <Paragraphs>19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2024-11-07T09:15:18Z</dcterms:modified>
</cp:coreProperties>
</file>