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I/fY/+l2N2qpswuENlx4Q==" hashData="ufcwtWh76JAmENLzHk7z4wByzC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006BD6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22" autoAdjust="0"/>
    <p:restoredTop sz="94660"/>
  </p:normalViewPr>
  <p:slideViewPr>
    <p:cSldViewPr>
      <p:cViewPr>
        <p:scale>
          <a:sx n="75" d="100"/>
          <a:sy n="75" d="100"/>
        </p:scale>
        <p:origin x="-1819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CB748E-C7FA-4301-8A2C-2681379C23D7}" type="datetimeFigureOut">
              <a:rPr lang="fr-FR"/>
              <a:pPr>
                <a:defRPr/>
              </a:pPr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57030A-FA21-4196-B7FD-A61349863F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270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5BFFBE-6067-4358-BBB4-4E34001726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A545B2-9844-4786-B858-8BEE56EAAB3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3A59B9-5705-48DA-B265-4CB50054E56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7DD2F-DD21-4734-B2AC-1FBDE8D7D3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236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3639F-4B32-4477-B4A7-E19F41E85B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2945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8F1AD-A779-4C4E-ACDB-74C79E250A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4255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BA18B-CE26-41EC-9FD5-E775B43079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2847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3DB6-D0AA-44B5-8B61-12ACC8EC3B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0968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8D882-CF71-47A5-944C-7B5C76A694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6365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7AE27-5544-4BC8-B8FC-B353FCB2D0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427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A76BC-2DF5-4BEC-B925-B6CB25FC23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244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13FD7-3F3D-448E-8FBB-B17BAFD660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5747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13BDA-95C4-4DD6-B1FB-F009800F2A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1291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4A933-BFBD-4EC6-BB12-974BF1AF8D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9144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78672">
              <a:srgbClr val="006BD6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8B82B8-65D4-46C7-B870-387D07129F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0.jpeg"/><Relationship Id="rId26" Type="http://schemas.openxmlformats.org/officeDocument/2006/relationships/image" Target="../media/image24.jpeg"/><Relationship Id="rId39" Type="http://schemas.openxmlformats.org/officeDocument/2006/relationships/image" Target="../media/image31.gif"/><Relationship Id="rId21" Type="http://schemas.openxmlformats.org/officeDocument/2006/relationships/audio" Target="../media/audio6.wav"/><Relationship Id="rId34" Type="http://schemas.openxmlformats.org/officeDocument/2006/relationships/image" Target="../media/image28.jpeg"/><Relationship Id="rId42" Type="http://schemas.openxmlformats.org/officeDocument/2006/relationships/image" Target="../media/image33.jpeg"/><Relationship Id="rId47" Type="http://schemas.openxmlformats.org/officeDocument/2006/relationships/audio" Target="../media/audio14.wav"/><Relationship Id="rId50" Type="http://schemas.openxmlformats.org/officeDocument/2006/relationships/image" Target="../media/image38.png"/><Relationship Id="rId55" Type="http://schemas.openxmlformats.org/officeDocument/2006/relationships/image" Target="../media/image42.jpeg"/><Relationship Id="rId63" Type="http://schemas.openxmlformats.org/officeDocument/2006/relationships/image" Target="../media/image49.jpeg"/><Relationship Id="rId68" Type="http://schemas.openxmlformats.org/officeDocument/2006/relationships/image" Target="../media/image3.gif"/><Relationship Id="rId76" Type="http://schemas.openxmlformats.org/officeDocument/2006/relationships/image" Target="../media/image57.png"/><Relationship Id="rId7" Type="http://schemas.openxmlformats.org/officeDocument/2006/relationships/image" Target="../media/image12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jpeg"/><Relationship Id="rId29" Type="http://schemas.openxmlformats.org/officeDocument/2006/relationships/audio" Target="../media/audio1.wav"/><Relationship Id="rId11" Type="http://schemas.openxmlformats.org/officeDocument/2006/relationships/image" Target="../media/image16.png"/><Relationship Id="rId24" Type="http://schemas.openxmlformats.org/officeDocument/2006/relationships/image" Target="../media/image23.jpeg"/><Relationship Id="rId32" Type="http://schemas.openxmlformats.org/officeDocument/2006/relationships/image" Target="../media/image27.jpeg"/><Relationship Id="rId37" Type="http://schemas.openxmlformats.org/officeDocument/2006/relationships/image" Target="../media/image30.png"/><Relationship Id="rId40" Type="http://schemas.openxmlformats.org/officeDocument/2006/relationships/audio" Target="../media/audio12.wav"/><Relationship Id="rId45" Type="http://schemas.openxmlformats.org/officeDocument/2006/relationships/audio" Target="../media/audio13.wav"/><Relationship Id="rId53" Type="http://schemas.microsoft.com/office/2007/relationships/hdphoto" Target="../media/hdphoto4.wdp"/><Relationship Id="rId58" Type="http://schemas.openxmlformats.org/officeDocument/2006/relationships/image" Target="../media/image44.gif"/><Relationship Id="rId66" Type="http://schemas.openxmlformats.org/officeDocument/2006/relationships/image" Target="../media/image51.png"/><Relationship Id="rId74" Type="http://schemas.openxmlformats.org/officeDocument/2006/relationships/image" Target="../media/image55.jpeg"/><Relationship Id="rId5" Type="http://schemas.openxmlformats.org/officeDocument/2006/relationships/image" Target="../media/image10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5.jpeg"/><Relationship Id="rId36" Type="http://schemas.microsoft.com/office/2007/relationships/hdphoto" Target="../media/hdphoto1.wdp"/><Relationship Id="rId49" Type="http://schemas.openxmlformats.org/officeDocument/2006/relationships/image" Target="../media/image37.gif"/><Relationship Id="rId57" Type="http://schemas.microsoft.com/office/2007/relationships/hdphoto" Target="../media/hdphoto5.wdp"/><Relationship Id="rId61" Type="http://schemas.openxmlformats.org/officeDocument/2006/relationships/image" Target="../media/image47.png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40.png"/><Relationship Id="rId60" Type="http://schemas.openxmlformats.org/officeDocument/2006/relationships/image" Target="../media/image46.jpeg"/><Relationship Id="rId65" Type="http://schemas.openxmlformats.org/officeDocument/2006/relationships/image" Target="../media/image50.jpeg"/><Relationship Id="rId73" Type="http://schemas.openxmlformats.org/officeDocument/2006/relationships/image" Target="../media/image54.png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jpeg"/><Relationship Id="rId22" Type="http://schemas.openxmlformats.org/officeDocument/2006/relationships/image" Target="../media/image22.jpeg"/><Relationship Id="rId27" Type="http://schemas.openxmlformats.org/officeDocument/2006/relationships/audio" Target="../media/audio9.wav"/><Relationship Id="rId30" Type="http://schemas.openxmlformats.org/officeDocument/2006/relationships/image" Target="../media/image26.jpeg"/><Relationship Id="rId35" Type="http://schemas.openxmlformats.org/officeDocument/2006/relationships/image" Target="../media/image29.png"/><Relationship Id="rId43" Type="http://schemas.openxmlformats.org/officeDocument/2006/relationships/image" Target="../media/image34.png"/><Relationship Id="rId48" Type="http://schemas.openxmlformats.org/officeDocument/2006/relationships/image" Target="../media/image36.jpeg"/><Relationship Id="rId56" Type="http://schemas.openxmlformats.org/officeDocument/2006/relationships/image" Target="../media/image43.png"/><Relationship Id="rId64" Type="http://schemas.openxmlformats.org/officeDocument/2006/relationships/audio" Target="../media/audio15.wav"/><Relationship Id="rId69" Type="http://schemas.openxmlformats.org/officeDocument/2006/relationships/image" Target="../media/image52.png"/><Relationship Id="rId8" Type="http://schemas.openxmlformats.org/officeDocument/2006/relationships/image" Target="../media/image13.gif"/><Relationship Id="rId51" Type="http://schemas.openxmlformats.org/officeDocument/2006/relationships/image" Target="../media/image39.png"/><Relationship Id="rId72" Type="http://schemas.microsoft.com/office/2007/relationships/hdphoto" Target="../media/hdphoto7.wdp"/><Relationship Id="rId3" Type="http://schemas.openxmlformats.org/officeDocument/2006/relationships/image" Target="../media/image8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image" Target="../media/image35.jpeg"/><Relationship Id="rId59" Type="http://schemas.openxmlformats.org/officeDocument/2006/relationships/image" Target="../media/image45.gif"/><Relationship Id="rId67" Type="http://schemas.openxmlformats.org/officeDocument/2006/relationships/image" Target="../media/image5.jpg"/><Relationship Id="rId20" Type="http://schemas.openxmlformats.org/officeDocument/2006/relationships/image" Target="../media/image21.jpeg"/><Relationship Id="rId41" Type="http://schemas.openxmlformats.org/officeDocument/2006/relationships/image" Target="../media/image32.jpeg"/><Relationship Id="rId54" Type="http://schemas.openxmlformats.org/officeDocument/2006/relationships/image" Target="../media/image41.jpeg"/><Relationship Id="rId62" Type="http://schemas.openxmlformats.org/officeDocument/2006/relationships/image" Target="../media/image48.gif"/><Relationship Id="rId70" Type="http://schemas.microsoft.com/office/2007/relationships/hdphoto" Target="../media/hdphoto6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2. - Rose - Larmes à paillettes.wav">
            <a:hlinkClick r:id="" action="ppaction://media"/>
          </p:cNvPr>
          <p:cNvPicPr>
            <a:picLocks noRot="1" noChangeAspect="1"/>
          </p:cNvPicPr>
          <p:nvPr>
            <a:wavAudioFile r:embed="rId1" name="12. - Rose - Larmes à paillette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403350" y="1052513"/>
            <a:ext cx="6337300" cy="475297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5048250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3691"/>
            <a:ext cx="3843859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1773238"/>
            <a:ext cx="3349625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aude\Desktop\L'été France Bleu\cd2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505483"/>
            <a:ext cx="761677" cy="353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187450" y="981075"/>
            <a:ext cx="6769100" cy="496887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14538" y="1511300"/>
            <a:ext cx="5184775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- Clara Luciani - La grenade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- Gauvain Sers - Les oubliés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- Zazie - L'essenciel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- Maître Gims - Miami Vice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- Pascal Obispo - On n'est pas seul sur la terre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- Calvin Harris - Giant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- David Hallyday - Ma dernière lettre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- Pedro Capó - Calma (Alicia Remix)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- Patrick Fiori - Les gens qu'on aime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- Redbone - Come and Get Your Love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- Marc Lavoine - Ma Papou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- Rose - Larmes à paillettes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- Erza Muqoli - Je chanterai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- Les Frangines - Donnez-moi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- Antoine Elie - La rose et l'armure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- Clara Luciani - La grenad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- Gauvain Sers - Les oublié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- Zazie - L'essencie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- Maître Gims - Miami Vic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- Pascal Obispo - On n'est pas seul sur la ter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- Calvin Harris - Gian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- Patrick Fiori - Les gens qu'on aim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- Marc Lavoine - Ma Papou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- Rose - Larmes à paillette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- Erza Muqoli - Je chantera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- Pedro Capó - Calma (Alicia Remix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. - Redbone - Come and Get Your Lov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76863"/>
            <a:ext cx="91297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5" name="14. - Les Frangines - Donnez-moi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7" name="07. - David Hallyday - Ma dernière lettr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4023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4" name="15. - Antoine Elie - La rose et l'armur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30525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5421313"/>
            <a:ext cx="709295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6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0" y="1597025"/>
            <a:ext cx="14605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923" y="39052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9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89" y="4248150"/>
            <a:ext cx="622300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2024-11-07T09:13:30Z</dcterms:modified>
</cp:coreProperties>
</file>