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8" r:id="rId2"/>
    <p:sldId id="363" r:id="rId3"/>
    <p:sldId id="355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6nld5+NLkcDwggtoBzKDJA==" hashData="dJ9p1cJ2CFe4dL6ERYs+7NwBln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59F59"/>
    <a:srgbClr val="006BD6"/>
    <a:srgbClr val="663300"/>
    <a:srgbClr val="050F6F"/>
    <a:srgbClr val="00DBD6"/>
    <a:srgbClr val="3F9FFF"/>
    <a:srgbClr val="FF8BE1"/>
    <a:srgbClr val="FA8E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9423" autoAdjust="0"/>
    <p:restoredTop sz="94660"/>
  </p:normalViewPr>
  <p:slideViewPr>
    <p:cSldViewPr>
      <p:cViewPr>
        <p:scale>
          <a:sx n="79" d="100"/>
          <a:sy n="79" d="100"/>
        </p:scale>
        <p:origin x="-1742" y="-22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29EEF99-4334-4991-94CF-75F53737ED46}" type="datetimeFigureOut">
              <a:rPr lang="fr-FR"/>
              <a:pPr>
                <a:defRPr/>
              </a:pPr>
              <a:t>07/11/2024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37E8DF1-71A7-4C47-8117-E8E4BA7F6EF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162163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22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5115E70-0966-477E-ACE6-2081463E6247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33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CBFC4F5-0AC8-4B63-B81E-C1755A6B0F67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434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3950E74-FE91-414A-9202-ED038F41EEF6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AE318D-D756-41F4-BFBF-27A7A52129A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263101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90F8AA-12A4-4E29-8B55-D835D813B24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33934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C7FD7D-BD43-416F-B00A-F6810829E2F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83252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A99077-3C01-4441-93B7-041DA12D4BB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425388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A5A723-AD3B-48E5-A904-F089726CCF7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68404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0849DF-02EE-434A-A46D-A2D8DFCE718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811627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3CC18B-C8C7-476E-B643-2A6B439218A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459731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C64D46-1BE2-4669-B4A3-A0CC4308BFB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184713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33C11A-5D39-4C60-B767-8F6D3932EBE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095730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F7D85F-CBE8-4E26-8A5C-323FDD0F1A0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605492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C3FD57-76D8-48E7-B0B3-DCF2A4CE44C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323444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8000">
              <a:schemeClr val="tx1"/>
            </a:gs>
            <a:gs pos="60000">
              <a:schemeClr val="accent4">
                <a:lumMod val="10000"/>
              </a:schemeClr>
            </a:gs>
            <a:gs pos="94000">
              <a:schemeClr val="accent4">
                <a:lumMod val="10000"/>
              </a:schemeClr>
            </a:gs>
            <a:gs pos="78672">
              <a:srgbClr val="006BD6"/>
            </a:gs>
            <a:gs pos="70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DACEE73-3A24-4CE8-97A0-9E1231C8ED8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10" Type="http://schemas.openxmlformats.org/officeDocument/2006/relationships/image" Target="../media/image7.gif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audio" Target="../media/audio2.wav"/><Relationship Id="rId18" Type="http://schemas.openxmlformats.org/officeDocument/2006/relationships/image" Target="../media/image20.jpeg"/><Relationship Id="rId26" Type="http://schemas.openxmlformats.org/officeDocument/2006/relationships/image" Target="../media/image24.jpeg"/><Relationship Id="rId39" Type="http://schemas.openxmlformats.org/officeDocument/2006/relationships/image" Target="../media/image31.gif"/><Relationship Id="rId21" Type="http://schemas.openxmlformats.org/officeDocument/2006/relationships/audio" Target="../media/audio6.wav"/><Relationship Id="rId34" Type="http://schemas.openxmlformats.org/officeDocument/2006/relationships/image" Target="../media/image28.jpeg"/><Relationship Id="rId42" Type="http://schemas.openxmlformats.org/officeDocument/2006/relationships/image" Target="../media/image33.jpeg"/><Relationship Id="rId47" Type="http://schemas.openxmlformats.org/officeDocument/2006/relationships/audio" Target="../media/audio14.wav"/><Relationship Id="rId50" Type="http://schemas.openxmlformats.org/officeDocument/2006/relationships/image" Target="../media/image38.png"/><Relationship Id="rId55" Type="http://schemas.openxmlformats.org/officeDocument/2006/relationships/image" Target="../media/image42.jpeg"/><Relationship Id="rId63" Type="http://schemas.openxmlformats.org/officeDocument/2006/relationships/image" Target="../media/image49.jpeg"/><Relationship Id="rId68" Type="http://schemas.openxmlformats.org/officeDocument/2006/relationships/image" Target="../media/image3.gif"/><Relationship Id="rId76" Type="http://schemas.microsoft.com/office/2007/relationships/hdphoto" Target="../media/hdphoto7.wdp"/><Relationship Id="rId7" Type="http://schemas.openxmlformats.org/officeDocument/2006/relationships/image" Target="../media/image12.gif"/><Relationship Id="rId71" Type="http://schemas.openxmlformats.org/officeDocument/2006/relationships/image" Target="../media/image53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19.jpeg"/><Relationship Id="rId29" Type="http://schemas.openxmlformats.org/officeDocument/2006/relationships/audio" Target="../media/audio9.wav"/><Relationship Id="rId11" Type="http://schemas.openxmlformats.org/officeDocument/2006/relationships/image" Target="../media/image16.png"/><Relationship Id="rId24" Type="http://schemas.openxmlformats.org/officeDocument/2006/relationships/image" Target="../media/image23.jpeg"/><Relationship Id="rId32" Type="http://schemas.openxmlformats.org/officeDocument/2006/relationships/image" Target="../media/image27.jpeg"/><Relationship Id="rId37" Type="http://schemas.openxmlformats.org/officeDocument/2006/relationships/image" Target="../media/image30.png"/><Relationship Id="rId40" Type="http://schemas.openxmlformats.org/officeDocument/2006/relationships/audio" Target="../media/audio12.wav"/><Relationship Id="rId45" Type="http://schemas.openxmlformats.org/officeDocument/2006/relationships/audio" Target="../media/audio13.wav"/><Relationship Id="rId53" Type="http://schemas.microsoft.com/office/2007/relationships/hdphoto" Target="../media/hdphoto4.wdp"/><Relationship Id="rId58" Type="http://schemas.openxmlformats.org/officeDocument/2006/relationships/image" Target="../media/image44.gif"/><Relationship Id="rId66" Type="http://schemas.openxmlformats.org/officeDocument/2006/relationships/image" Target="../media/image51.png"/><Relationship Id="rId74" Type="http://schemas.openxmlformats.org/officeDocument/2006/relationships/image" Target="../media/image56.png"/><Relationship Id="rId5" Type="http://schemas.openxmlformats.org/officeDocument/2006/relationships/image" Target="../media/image10.gif"/><Relationship Id="rId15" Type="http://schemas.openxmlformats.org/officeDocument/2006/relationships/audio" Target="../media/audio3.wav"/><Relationship Id="rId23" Type="http://schemas.openxmlformats.org/officeDocument/2006/relationships/audio" Target="../media/audio7.wav"/><Relationship Id="rId28" Type="http://schemas.openxmlformats.org/officeDocument/2006/relationships/image" Target="../media/image25.jpeg"/><Relationship Id="rId36" Type="http://schemas.microsoft.com/office/2007/relationships/hdphoto" Target="../media/hdphoto1.wdp"/><Relationship Id="rId49" Type="http://schemas.openxmlformats.org/officeDocument/2006/relationships/image" Target="../media/image37.gif"/><Relationship Id="rId57" Type="http://schemas.microsoft.com/office/2007/relationships/hdphoto" Target="../media/hdphoto5.wdp"/><Relationship Id="rId61" Type="http://schemas.openxmlformats.org/officeDocument/2006/relationships/image" Target="../media/image47.png"/><Relationship Id="rId10" Type="http://schemas.openxmlformats.org/officeDocument/2006/relationships/image" Target="../media/image15.gif"/><Relationship Id="rId19" Type="http://schemas.openxmlformats.org/officeDocument/2006/relationships/audio" Target="../media/audio5.wav"/><Relationship Id="rId31" Type="http://schemas.openxmlformats.org/officeDocument/2006/relationships/audio" Target="../media/audio10.wav"/><Relationship Id="rId44" Type="http://schemas.microsoft.com/office/2007/relationships/hdphoto" Target="../media/hdphoto3.wdp"/><Relationship Id="rId52" Type="http://schemas.openxmlformats.org/officeDocument/2006/relationships/image" Target="../media/image40.png"/><Relationship Id="rId60" Type="http://schemas.openxmlformats.org/officeDocument/2006/relationships/image" Target="../media/image46.jpeg"/><Relationship Id="rId65" Type="http://schemas.openxmlformats.org/officeDocument/2006/relationships/image" Target="../media/image50.jpeg"/><Relationship Id="rId73" Type="http://schemas.openxmlformats.org/officeDocument/2006/relationships/image" Target="../media/image55.jpeg"/><Relationship Id="rId4" Type="http://schemas.openxmlformats.org/officeDocument/2006/relationships/image" Target="../media/image9.png"/><Relationship Id="rId9" Type="http://schemas.openxmlformats.org/officeDocument/2006/relationships/image" Target="../media/image14.gif"/><Relationship Id="rId14" Type="http://schemas.openxmlformats.org/officeDocument/2006/relationships/image" Target="../media/image18.jpeg"/><Relationship Id="rId22" Type="http://schemas.openxmlformats.org/officeDocument/2006/relationships/image" Target="../media/image22.jpeg"/><Relationship Id="rId27" Type="http://schemas.openxmlformats.org/officeDocument/2006/relationships/audio" Target="../media/audio1.wav"/><Relationship Id="rId30" Type="http://schemas.openxmlformats.org/officeDocument/2006/relationships/image" Target="../media/image26.jpeg"/><Relationship Id="rId35" Type="http://schemas.openxmlformats.org/officeDocument/2006/relationships/image" Target="../media/image29.png"/><Relationship Id="rId43" Type="http://schemas.openxmlformats.org/officeDocument/2006/relationships/image" Target="../media/image34.png"/><Relationship Id="rId48" Type="http://schemas.openxmlformats.org/officeDocument/2006/relationships/image" Target="../media/image36.jpeg"/><Relationship Id="rId56" Type="http://schemas.openxmlformats.org/officeDocument/2006/relationships/image" Target="../media/image43.png"/><Relationship Id="rId64" Type="http://schemas.openxmlformats.org/officeDocument/2006/relationships/audio" Target="../media/audio15.wav"/><Relationship Id="rId69" Type="http://schemas.openxmlformats.org/officeDocument/2006/relationships/image" Target="../media/image52.jpeg"/><Relationship Id="rId8" Type="http://schemas.openxmlformats.org/officeDocument/2006/relationships/image" Target="../media/image13.gif"/><Relationship Id="rId51" Type="http://schemas.openxmlformats.org/officeDocument/2006/relationships/image" Target="../media/image39.png"/><Relationship Id="rId72" Type="http://schemas.openxmlformats.org/officeDocument/2006/relationships/image" Target="../media/image54.jpeg"/><Relationship Id="rId3" Type="http://schemas.openxmlformats.org/officeDocument/2006/relationships/image" Target="../media/image8.png"/><Relationship Id="rId12" Type="http://schemas.openxmlformats.org/officeDocument/2006/relationships/image" Target="../media/image17.jpeg"/><Relationship Id="rId17" Type="http://schemas.openxmlformats.org/officeDocument/2006/relationships/audio" Target="../media/audio4.wav"/><Relationship Id="rId25" Type="http://schemas.openxmlformats.org/officeDocument/2006/relationships/audio" Target="../media/audio8.wav"/><Relationship Id="rId33" Type="http://schemas.openxmlformats.org/officeDocument/2006/relationships/audio" Target="../media/audio11.wav"/><Relationship Id="rId38" Type="http://schemas.microsoft.com/office/2007/relationships/hdphoto" Target="../media/hdphoto2.wdp"/><Relationship Id="rId46" Type="http://schemas.openxmlformats.org/officeDocument/2006/relationships/image" Target="../media/image35.jpeg"/><Relationship Id="rId59" Type="http://schemas.openxmlformats.org/officeDocument/2006/relationships/image" Target="../media/image45.gif"/><Relationship Id="rId67" Type="http://schemas.openxmlformats.org/officeDocument/2006/relationships/image" Target="../media/image5.jpg"/><Relationship Id="rId20" Type="http://schemas.openxmlformats.org/officeDocument/2006/relationships/image" Target="../media/image21.jpeg"/><Relationship Id="rId41" Type="http://schemas.openxmlformats.org/officeDocument/2006/relationships/image" Target="../media/image32.jpeg"/><Relationship Id="rId54" Type="http://schemas.openxmlformats.org/officeDocument/2006/relationships/image" Target="../media/image41.jpeg"/><Relationship Id="rId62" Type="http://schemas.openxmlformats.org/officeDocument/2006/relationships/image" Target="../media/image48.gif"/><Relationship Id="rId70" Type="http://schemas.microsoft.com/office/2007/relationships/hdphoto" Target="../media/hdphoto6.wdp"/><Relationship Id="rId75" Type="http://schemas.openxmlformats.org/officeDocument/2006/relationships/image" Target="../media/image5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1. - Calogero - On se sait par cœur.wav">
            <a:hlinkClick r:id="" action="ppaction://media"/>
          </p:cNvPr>
          <p:cNvPicPr>
            <a:picLocks noRot="1" noChangeAspect="1"/>
          </p:cNvPicPr>
          <p:nvPr>
            <a:wavAudioFile r:embed="rId1" name="11. - Calogero - On se sait par cœur.wav"/>
          </p:nvPr>
        </p:nvPicPr>
        <p:blipFill>
          <a:blip r:embed="rId4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9" descr="C:\Users\Jclaude\Desktop\1111222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5888"/>
            <a:ext cx="9144000" cy="669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2" name="Cadre 11"/>
          <p:cNvSpPr/>
          <p:nvPr/>
        </p:nvSpPr>
        <p:spPr>
          <a:xfrm>
            <a:off x="1403350" y="1052513"/>
            <a:ext cx="6337300" cy="4752975"/>
          </a:xfrm>
          <a:prstGeom prst="frame">
            <a:avLst>
              <a:gd name="adj1" fmla="val 2579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8750" y="1698625"/>
            <a:ext cx="3460750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Ellipse 9"/>
          <p:cNvSpPr/>
          <p:nvPr/>
        </p:nvSpPr>
        <p:spPr bwMode="auto">
          <a:xfrm rot="3245282">
            <a:off x="5048250" y="2768600"/>
            <a:ext cx="1301750" cy="1320800"/>
          </a:xfrm>
          <a:prstGeom prst="ellipse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9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9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623691"/>
            <a:ext cx="3843859" cy="3610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8" descr="C:\Users\Jclaude\Desktop\L'été France Bleu\400x400bbprSlM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1875" y="1773238"/>
            <a:ext cx="3349625" cy="334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10" descr="C:\Users\Jclaude\Desktop\cd1.gif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537757"/>
            <a:ext cx="561975" cy="27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9" descr="C:\Users\Jclaude\Desktop\1111222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5888"/>
            <a:ext cx="9144000" cy="669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4" name="Cadre 3"/>
          <p:cNvSpPr/>
          <p:nvPr/>
        </p:nvSpPr>
        <p:spPr>
          <a:xfrm>
            <a:off x="1187450" y="981075"/>
            <a:ext cx="6769100" cy="4968875"/>
          </a:xfrm>
          <a:prstGeom prst="frame">
            <a:avLst>
              <a:gd name="adj1" fmla="val 257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1979613" y="1305718"/>
            <a:ext cx="5184775" cy="424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01. - Florent </a:t>
            </a:r>
            <a:r>
              <a:rPr lang="fr-FR" b="1" dirty="0" err="1">
                <a:solidFill>
                  <a:srgbClr val="FFC000"/>
                </a:solidFill>
              </a:rPr>
              <a:t>Pagny</a:t>
            </a:r>
            <a:r>
              <a:rPr lang="fr-FR" b="1" dirty="0">
                <a:solidFill>
                  <a:srgbClr val="FFC000"/>
                </a:solidFill>
              </a:rPr>
              <a:t> - Rafale de vent</a:t>
            </a:r>
          </a:p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02. - Angèle - Balance ton quoi</a:t>
            </a:r>
          </a:p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03. - </a:t>
            </a:r>
            <a:r>
              <a:rPr lang="fr-FR" b="1" dirty="0" err="1">
                <a:solidFill>
                  <a:srgbClr val="FFC000"/>
                </a:solidFill>
              </a:rPr>
              <a:t>Bigflo</a:t>
            </a:r>
            <a:r>
              <a:rPr lang="fr-FR" b="1" dirty="0">
                <a:solidFill>
                  <a:srgbClr val="FFC000"/>
                </a:solidFill>
              </a:rPr>
              <a:t> &amp; Oli - Sur la lune</a:t>
            </a:r>
          </a:p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04. - ZAZ - Demain c'est toi</a:t>
            </a:r>
          </a:p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05. - Claudio </a:t>
            </a:r>
            <a:r>
              <a:rPr lang="fr-FR" b="1" dirty="0" err="1">
                <a:solidFill>
                  <a:srgbClr val="FFC000"/>
                </a:solidFill>
              </a:rPr>
              <a:t>Capéo</a:t>
            </a:r>
            <a:r>
              <a:rPr lang="fr-FR" b="1" dirty="0">
                <a:solidFill>
                  <a:srgbClr val="FFC000"/>
                </a:solidFill>
              </a:rPr>
              <a:t> - Plus haut (Radio Edit)</a:t>
            </a:r>
          </a:p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06. - Boulevard des Airs - Allez reste</a:t>
            </a:r>
          </a:p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07. - </a:t>
            </a:r>
            <a:r>
              <a:rPr lang="fr-FR" b="1" dirty="0" err="1">
                <a:solidFill>
                  <a:srgbClr val="FFC000"/>
                </a:solidFill>
              </a:rPr>
              <a:t>Jenifer</a:t>
            </a:r>
            <a:r>
              <a:rPr lang="fr-FR" b="1" dirty="0">
                <a:solidFill>
                  <a:srgbClr val="FFC000"/>
                </a:solidFill>
              </a:rPr>
              <a:t> - Comme c'est bon</a:t>
            </a:r>
          </a:p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08. - Gavin James - </a:t>
            </a:r>
            <a:r>
              <a:rPr lang="fr-FR" b="1" dirty="0" err="1">
                <a:solidFill>
                  <a:srgbClr val="FFC000"/>
                </a:solidFill>
              </a:rPr>
              <a:t>Always</a:t>
            </a:r>
            <a:endParaRPr lang="fr-FR" b="1" dirty="0">
              <a:solidFill>
                <a:srgbClr val="FFC000"/>
              </a:solidFill>
            </a:endParaRPr>
          </a:p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09. - Jérémy </a:t>
            </a:r>
            <a:r>
              <a:rPr lang="fr-FR" b="1" dirty="0" err="1">
                <a:solidFill>
                  <a:srgbClr val="FFC000"/>
                </a:solidFill>
              </a:rPr>
              <a:t>Frerot</a:t>
            </a:r>
            <a:r>
              <a:rPr lang="fr-FR" b="1" dirty="0">
                <a:solidFill>
                  <a:srgbClr val="FFC000"/>
                </a:solidFill>
              </a:rPr>
              <a:t> - Tu donnes</a:t>
            </a:r>
          </a:p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10. - Dean Lewis - Be </a:t>
            </a:r>
            <a:r>
              <a:rPr lang="fr-FR" b="1" dirty="0" err="1">
                <a:solidFill>
                  <a:srgbClr val="FFC000"/>
                </a:solidFill>
              </a:rPr>
              <a:t>Alright</a:t>
            </a:r>
            <a:endParaRPr lang="fr-FR" b="1" dirty="0">
              <a:solidFill>
                <a:srgbClr val="FFC000"/>
              </a:solidFill>
            </a:endParaRPr>
          </a:p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11. - </a:t>
            </a:r>
            <a:r>
              <a:rPr lang="fr-FR" b="1" dirty="0" err="1">
                <a:solidFill>
                  <a:srgbClr val="FFC000"/>
                </a:solidFill>
              </a:rPr>
              <a:t>Calogero</a:t>
            </a:r>
            <a:r>
              <a:rPr lang="fr-FR" b="1" dirty="0">
                <a:solidFill>
                  <a:srgbClr val="FFC000"/>
                </a:solidFill>
              </a:rPr>
              <a:t> - On se sait par cœur</a:t>
            </a:r>
          </a:p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12. - Lauren Daigle - You Say</a:t>
            </a:r>
          </a:p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13. - </a:t>
            </a:r>
            <a:r>
              <a:rPr lang="fr-FR" b="1" dirty="0" err="1">
                <a:solidFill>
                  <a:srgbClr val="FFC000"/>
                </a:solidFill>
              </a:rPr>
              <a:t>Silvàn</a:t>
            </a:r>
            <a:r>
              <a:rPr lang="fr-FR" b="1" dirty="0">
                <a:solidFill>
                  <a:srgbClr val="FFC000"/>
                </a:solidFill>
              </a:rPr>
              <a:t> </a:t>
            </a:r>
            <a:r>
              <a:rPr lang="fr-FR" b="1" dirty="0" err="1">
                <a:solidFill>
                  <a:srgbClr val="FFC000"/>
                </a:solidFill>
              </a:rPr>
              <a:t>Areg</a:t>
            </a:r>
            <a:r>
              <a:rPr lang="fr-FR" b="1" dirty="0">
                <a:solidFill>
                  <a:srgbClr val="FFC000"/>
                </a:solidFill>
              </a:rPr>
              <a:t> - Allez leur dire</a:t>
            </a:r>
          </a:p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14. - Chimène </a:t>
            </a:r>
            <a:r>
              <a:rPr lang="fr-FR" b="1" dirty="0" err="1">
                <a:solidFill>
                  <a:srgbClr val="FFC000"/>
                </a:solidFill>
              </a:rPr>
              <a:t>Badi</a:t>
            </a:r>
            <a:r>
              <a:rPr lang="fr-FR" b="1" dirty="0">
                <a:solidFill>
                  <a:srgbClr val="FFC000"/>
                </a:solidFill>
              </a:rPr>
              <a:t> - Ce qui m'anime</a:t>
            </a:r>
          </a:p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15. - Johnny Hallyday - Pardonne-moi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9" descr="C:\Users\Marie-Jose\Desktop\PPS SS   GABARI\999999999  37 KO (FILEminimizer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3" y="-6350"/>
            <a:ext cx="9055100" cy="683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7275" y="990600"/>
            <a:ext cx="1876425" cy="427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97650" y="3176588"/>
            <a:ext cx="984250" cy="219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938" y="167640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8538" y="1676400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55" descr="C:\Users\Marie-Jose\Desktop\SMYLET\gifffff   orrr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4357688" y="5835650"/>
            <a:ext cx="449262" cy="1195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Cadre 43"/>
          <p:cNvSpPr/>
          <p:nvPr/>
        </p:nvSpPr>
        <p:spPr>
          <a:xfrm>
            <a:off x="3925888" y="6176963"/>
            <a:ext cx="1238250" cy="504825"/>
          </a:xfrm>
          <a:prstGeom prst="frame">
            <a:avLst>
              <a:gd name="adj1" fmla="val 11262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4450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06" name="Image 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1613" y="6234113"/>
            <a:ext cx="10779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Image 5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1900" y="3171825"/>
            <a:ext cx="334963" cy="224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905250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3270250"/>
            <a:ext cx="12969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56" descr="C:\Users\Marie-Jose\Desktop\NUMEROS JUKEBOX NOIR\1 (FILEminimizer).jpg">
            <a:hlinkClick r:id="" action="ppaction://noaction" highlightClick="1">
              <a:snd r:embed="rId13" name="01. - Florent Pagny - Rafale de vent.wav"/>
            </a:hlinkClick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C:\Users\Marie-Jose\Desktop\NUMEROS JUKEBOX NOIR\2 (FILEminimizer).jpg">
            <a:hlinkClick r:id="" action="ppaction://noaction" highlightClick="1">
              <a:snd r:embed="rId15" name="02. - Angèle - Balance ton quoi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3495675"/>
            <a:ext cx="476250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3" descr="C:\Users\Marie-Jose\Desktop\NUMEROS JUKEBOX NOIR\3 (FILEminimizer).jpg">
            <a:hlinkClick r:id="" action="ppaction://noaction" highlightClick="1">
              <a:snd r:embed="rId17" name="03. - Bigflo &amp; Oli - Sur la lune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3829050"/>
            <a:ext cx="506413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19" name="04. - ZAZ - Demain c'est toi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0025" y="4165600"/>
            <a:ext cx="4826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5" descr="C:\Users\Marie-Jose\Desktop\NUMEROS JUKEBOX NOIR\5 (FILEminimizer).jpg">
            <a:hlinkClick r:id="" action="ppaction://noaction" highlightClick="1">
              <a:snd r:embed="rId21" name="05. - Claudio Capéo - Plus haut (Radio Edit)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4492625"/>
            <a:ext cx="508000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6" descr="C:\Users\Marie-Jose\Desktop\NUMEROS JUKEBOX NOIR\6 (FILEminimizer).jpg">
            <a:hlinkClick r:id="" action="ppaction://noaction" highlightClick="1">
              <a:snd r:embed="rId23" name="06. - Boulevard des Airs - Allez reste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6213" y="4818063"/>
            <a:ext cx="5175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9" descr="C:\Users\Marie-Jose\Desktop\NUMEROS JUKEBOX NOIR\9 (FILEminimizer).jpg">
            <a:hlinkClick r:id="" action="ppaction://noaction" highlightClick="1">
              <a:snd r:embed="rId25" name="09. - Jérémy Frerot - Tu donnes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8350" y="3495675"/>
            <a:ext cx="530225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1" descr="C:\Users\Marie-Jose\Desktop\NUMEROS JUKEBOX NOIR\11 (FILEminimizer).jpg">
            <a:hlinkClick r:id="" action="ppaction://noaction" highlightClick="1">
              <a:snd r:embed="rId27" name="11. - Calogero - On se sait par cœur.wav"/>
            </a:hlinkClick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4162425"/>
            <a:ext cx="4508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2" descr="C:\Users\Marie-Jose\Desktop\NUMEROS JUKEBOX NOIR\12 (FILEminimizer).jpg">
            <a:hlinkClick r:id="" action="ppaction://noaction" highlightClick="1">
              <a:snd r:embed="rId29" name="12. - Lauren Daigle - You Say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498975"/>
            <a:ext cx="439738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3" descr="C:\Users\Marie-Jose\Desktop\NUMEROS JUKEBOX NOIR\13 (FILEminimizer).jpg">
            <a:hlinkClick r:id="" action="ppaction://noaction" highlightClick="1">
              <a:snd r:embed="rId31" name="13. - Silvàn Areg - Allez leur dire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4818063"/>
            <a:ext cx="431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8" descr="C:\Users\Marie-Jose\Desktop\NUMEROS JUKEBOX NOIR\8 (FILEminimizer).jpg">
            <a:hlinkClick r:id="" action="ppaction://noaction" highlightClick="1">
              <a:snd r:embed="rId33" name="08. - Gavin James - Always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1525" y="31305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35">
            <a:extLst>
              <a:ext uri="{BEBA8EAE-BF5A-486C-A8C5-ECC9F3942E4B}">
                <a14:imgProps xmlns:a14="http://schemas.microsoft.com/office/drawing/2010/main">
                  <a14:imgLayer r:embed="rId3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C:\Users\christelle\Desktop\Image2.png"/>
          <p:cNvPicPr>
            <a:picLocks noChangeAspect="1" noChangeArrowheads="1"/>
          </p:cNvPicPr>
          <p:nvPr/>
        </p:nvPicPr>
        <p:blipFill>
          <a:blip r:embed="rId37">
            <a:extLst>
              <a:ext uri="{BEBA8EAE-BF5A-486C-A8C5-ECC9F3942E4B}">
                <a14:imgProps xmlns:a14="http://schemas.microsoft.com/office/drawing/2010/main">
                  <a14:imgLayer r:embed="rId38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8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39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051" y="1876100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4" name="Picture 10" descr="C:\Users\Marie-Jose\Desktop\NUMEROS JUKEBOX NOIR\10 (FILEminimizer).jpg">
            <a:hlinkClick r:id="" action="ppaction://noaction" highlightClick="1">
              <a:snd r:embed="rId40" name="10  - Dean Lewis - Be Alright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3913" y="3829050"/>
            <a:ext cx="428625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G:\3 (FILEmi (1).jpg"/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2620963"/>
            <a:ext cx="1296987" cy="566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3">
            <a:extLst>
              <a:ext uri="{BEBA8EAE-BF5A-486C-A8C5-ECC9F3942E4B}">
                <a14:imgProps xmlns:a14="http://schemas.microsoft.com/office/drawing/2010/main">
                  <a14:imgLayer r:embed="rId4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5376863"/>
            <a:ext cx="9129712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4" descr="C:\Users\Marie-Jose\Desktop\NUMEROS JUKEBOX NOIR\14 (FILEminimizer).jpg">
            <a:hlinkClick r:id="" action="ppaction://noaction" highlightClick="1">
              <a:snd r:embed="rId45" name="14. - Chimène Badi - Ce qui m'anime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5167313"/>
            <a:ext cx="446088" cy="201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7" descr="C:\Users\Marie-Jose\Desktop\NUMEROS JUKEBOX NOIR\7 (FILEminimizer).jpg">
            <a:hlinkClick r:id="" action="ppaction://noaction" highlightClick="1">
              <a:snd r:embed="rId47" name="07. - Jenifer - Comme c'est bon.wav"/>
            </a:hlinkClick>
          </p:cNvPr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1450" y="5157788"/>
            <a:ext cx="514350" cy="22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0463" y="3192463"/>
            <a:ext cx="336550" cy="219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dre 2"/>
          <p:cNvSpPr/>
          <p:nvPr/>
        </p:nvSpPr>
        <p:spPr bwMode="auto">
          <a:xfrm>
            <a:off x="6240463" y="3138488"/>
            <a:ext cx="336550" cy="2282825"/>
          </a:xfrm>
          <a:prstGeom prst="frame">
            <a:avLst>
              <a:gd name="adj1" fmla="val 17981"/>
            </a:avLst>
          </a:prstGeom>
          <a:blipFill dpi="0" rotWithShape="1">
            <a:blip r:embed="rId4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33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88175" y="3146425"/>
            <a:ext cx="163513" cy="222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Cadre 61"/>
          <p:cNvSpPr/>
          <p:nvPr/>
        </p:nvSpPr>
        <p:spPr bwMode="auto">
          <a:xfrm>
            <a:off x="6975475" y="3130550"/>
            <a:ext cx="201613" cy="2254250"/>
          </a:xfrm>
          <a:prstGeom prst="frame">
            <a:avLst>
              <a:gd name="adj1" fmla="val 17981"/>
            </a:avLst>
          </a:prstGeom>
          <a:blipFill dpi="0" rotWithShape="1">
            <a:blip r:embed="rId4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1" name="Cadre 60"/>
          <p:cNvSpPr/>
          <p:nvPr/>
        </p:nvSpPr>
        <p:spPr bwMode="auto">
          <a:xfrm>
            <a:off x="7577138" y="3133725"/>
            <a:ext cx="338137" cy="2287588"/>
          </a:xfrm>
          <a:prstGeom prst="frame">
            <a:avLst>
              <a:gd name="adj1" fmla="val 17981"/>
            </a:avLst>
          </a:prstGeom>
          <a:blipFill dpi="0" rotWithShape="1">
            <a:blip r:embed="rId4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36" name="Picture 2" descr="C:\Users\christelle\Desktop\che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C:\Users\christelle\Desktop\che.jp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C:\Users\christelle\Desktop\che.jp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D:\SMYLET\BOUGEOIR 2.png"/>
          <p:cNvPicPr>
            <a:picLocks noChangeAspect="1" noChangeArrowheads="1"/>
          </p:cNvPicPr>
          <p:nvPr/>
        </p:nvPicPr>
        <p:blipFill>
          <a:blip r:embed="rId52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6688" y="2179638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2032000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1775" y="1406525"/>
            <a:ext cx="13223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6" cstate="print">
            <a:extLst>
              <a:ext uri="{BEBA8EAE-BF5A-486C-A8C5-ECC9F3942E4B}">
                <a14:imgProps xmlns:a14="http://schemas.microsoft.com/office/drawing/2010/main">
                  <a14:imgLayer r:embed="rId57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4436" y="4932363"/>
            <a:ext cx="679564" cy="90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6402388"/>
            <a:ext cx="495300" cy="17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363" y="6410325"/>
            <a:ext cx="569912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60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7978" y="2259162"/>
            <a:ext cx="1643905" cy="650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6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3874" y="1028662"/>
            <a:ext cx="1792113" cy="1139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50" name="Image 10"/>
          <p:cNvPicPr>
            <a:picLocks noChangeAspect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1950" y="1452563"/>
            <a:ext cx="663575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Ellipse 63"/>
          <p:cNvSpPr/>
          <p:nvPr/>
        </p:nvSpPr>
        <p:spPr bwMode="auto">
          <a:xfrm rot="19436957">
            <a:off x="6851650" y="1598613"/>
            <a:ext cx="374650" cy="369887"/>
          </a:xfrm>
          <a:prstGeom prst="ellipse">
            <a:avLst/>
          </a:prstGeom>
          <a:blipFill dpi="0" rotWithShape="1">
            <a:blip r:embed="rId6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52" name="Picture 15" descr="C:\Users\Marie-Jose\Desktop\NUMEROS JUKEBOX NOIR\15 (FILEminimizer).jpg">
            <a:hlinkClick r:id="" action="ppaction://noaction" highlightClick="1">
              <a:snd r:embed="rId64" name="15. - Johnny Hallyday - Pardonne-moi.wav"/>
            </a:hlinkClick>
          </p:cNvPr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7363" y="2930525"/>
            <a:ext cx="43180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69" descr="C:\Users\Jclaude\Desktop\Image1.pn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0463" y="5368925"/>
            <a:ext cx="7092950" cy="183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66" descr="C:\Users\Jclaude\Desktop\L'été France Bleu\400x400bbprSlM.jp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3650" y="1597025"/>
            <a:ext cx="1460500" cy="146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713163" y="1524000"/>
            <a:ext cx="1592262" cy="1606550"/>
          </a:xfrm>
          <a:prstGeom prst="frame">
            <a:avLst>
              <a:gd name="adj1" fmla="val 3838"/>
            </a:avLst>
          </a:prstGeom>
          <a:blipFill dpi="0" rotWithShape="1">
            <a:blip r:embed="rId6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68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9">
            <a:extLst>
              <a:ext uri="{BEBA8EAE-BF5A-486C-A8C5-ECC9F3942E4B}">
                <a14:imgProps xmlns:a14="http://schemas.microsoft.com/office/drawing/2010/main">
                  <a14:imgLayer r:embed="rId70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2" descr="C:\Users\christelle\Desktop\che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6793" y="3892550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" name="Picture 2" descr="C:\Users\christelle\Desktop\che.jp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2" descr="C:\Users\christelle\Desktop\che.jp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4157" y="38925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4246563"/>
            <a:ext cx="620713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" descr="D:\SMYLET\BOUGEOIR 2.png"/>
          <p:cNvPicPr>
            <a:picLocks noChangeAspect="1" noChangeArrowheads="1"/>
          </p:cNvPicPr>
          <p:nvPr/>
        </p:nvPicPr>
        <p:blipFill>
          <a:blip r:embed="rId75">
            <a:extLst>
              <a:ext uri="{BEBA8EAE-BF5A-486C-A8C5-ECC9F3942E4B}">
                <a14:imgProps xmlns:a14="http://schemas.microsoft.com/office/drawing/2010/main">
                  <a14:imgLayer r:embed="rId76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21796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133</Words>
  <Application>Microsoft Office PowerPoint</Application>
  <PresentationFormat>Affichage à l'écran (4:3)</PresentationFormat>
  <Paragraphs>18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2024-11-07T09:14:11Z</dcterms:modified>
</cp:coreProperties>
</file>