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vg7khhc+j02+SAAoeqrEQ==" hashData="EfWqE3SGlUhSnA6eAM3ODSrigI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92" autoAdjust="0"/>
    <p:restoredTop sz="94660" autoAdjust="0"/>
  </p:normalViewPr>
  <p:slideViewPr>
    <p:cSldViewPr>
      <p:cViewPr>
        <p:scale>
          <a:sx n="89" d="100"/>
          <a:sy n="89" d="100"/>
        </p:scale>
        <p:origin x="-888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D9B521-A54F-4046-808A-03EAA54BC28F}" type="datetimeFigureOut">
              <a:rPr lang="fr-FR"/>
              <a:pPr>
                <a:defRPr/>
              </a:pPr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479CAF-B5B1-4A21-9EA5-A84C79C974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4474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30D3CF-0496-48E9-9775-8A0FB5653CD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CA5EC7-3CF8-40BA-91CB-290B0676A24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E8BEEA-A824-4EA7-B01F-C0218A73335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223F5-3B51-4B8D-A1A6-210466EB68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0598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82E6C-2BD0-4988-9391-68ECF2570F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8882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A2AC2-A534-4296-B2C9-D448983D9D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6662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99573-9C3E-4430-8D0E-01016034CC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5271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74CC3-69FB-4F0F-B213-1CEE3AE51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4753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B0D09-1BDF-46EA-93A6-B93803F2CA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5194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67A6B-4824-4DB0-B8D4-92FC2E052C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122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73E60-16A2-4F94-840A-672B20FC02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1362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C5F68-8697-4B54-B4E5-930EAD1850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2642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58995-5A34-45E0-9F96-6925D71E9A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279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14913-48EA-4F68-8385-F247E2CA51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946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accent4">
                <a:lumMod val="10000"/>
              </a:schemeClr>
            </a:gs>
            <a:gs pos="63000">
              <a:srgbClr val="292929"/>
            </a:gs>
            <a:gs pos="80996">
              <a:schemeClr val="tx1"/>
            </a:gs>
            <a:gs pos="86000">
              <a:srgbClr val="C00000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7F88F1-0D72-4095-B78E-03C86A117C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3.wdp"/><Relationship Id="rId26" Type="http://schemas.openxmlformats.org/officeDocument/2006/relationships/image" Target="../media/image31.jpeg"/><Relationship Id="rId39" Type="http://schemas.openxmlformats.org/officeDocument/2006/relationships/audio" Target="../media/audio10.wav"/><Relationship Id="rId21" Type="http://schemas.openxmlformats.org/officeDocument/2006/relationships/image" Target="../media/image26.png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4.wav"/><Relationship Id="rId50" Type="http://schemas.openxmlformats.org/officeDocument/2006/relationships/image" Target="../media/image43.jpeg"/><Relationship Id="rId55" Type="http://schemas.openxmlformats.org/officeDocument/2006/relationships/audio" Target="../media/audio18.wav"/><Relationship Id="rId63" Type="http://schemas.openxmlformats.org/officeDocument/2006/relationships/audio" Target="../media/audio21.wav"/><Relationship Id="rId68" Type="http://schemas.openxmlformats.org/officeDocument/2006/relationships/image" Target="../media/image53.jpeg"/><Relationship Id="rId76" Type="http://schemas.openxmlformats.org/officeDocument/2006/relationships/image" Target="../media/image59.png"/><Relationship Id="rId84" Type="http://schemas.openxmlformats.org/officeDocument/2006/relationships/image" Target="../media/image67.gif"/><Relationship Id="rId7" Type="http://schemas.openxmlformats.org/officeDocument/2006/relationships/image" Target="../media/image16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5.wav"/><Relationship Id="rId11" Type="http://schemas.openxmlformats.org/officeDocument/2006/relationships/image" Target="../media/image20.png"/><Relationship Id="rId24" Type="http://schemas.openxmlformats.org/officeDocument/2006/relationships/image" Target="../media/image29.png"/><Relationship Id="rId32" Type="http://schemas.openxmlformats.org/officeDocument/2006/relationships/image" Target="../media/image34.jpeg"/><Relationship Id="rId37" Type="http://schemas.openxmlformats.org/officeDocument/2006/relationships/audio" Target="../media/audio9.wav"/><Relationship Id="rId40" Type="http://schemas.openxmlformats.org/officeDocument/2006/relationships/image" Target="../media/image38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openxmlformats.org/officeDocument/2006/relationships/image" Target="../media/image57.png"/><Relationship Id="rId79" Type="http://schemas.openxmlformats.org/officeDocument/2006/relationships/image" Target="../media/image62.png"/><Relationship Id="rId5" Type="http://schemas.openxmlformats.org/officeDocument/2006/relationships/image" Target="../media/image14.png"/><Relationship Id="rId61" Type="http://schemas.openxmlformats.org/officeDocument/2006/relationships/audio" Target="../media/audio20.wav"/><Relationship Id="rId82" Type="http://schemas.openxmlformats.org/officeDocument/2006/relationships/image" Target="../media/image65.png"/><Relationship Id="rId19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microsoft.com/office/2007/relationships/hdphoto" Target="../media/hdphoto1.wdp"/><Relationship Id="rId22" Type="http://schemas.openxmlformats.org/officeDocument/2006/relationships/image" Target="../media/image27.gif"/><Relationship Id="rId27" Type="http://schemas.openxmlformats.org/officeDocument/2006/relationships/audio" Target="../media/audio4.wav"/><Relationship Id="rId30" Type="http://schemas.openxmlformats.org/officeDocument/2006/relationships/image" Target="../media/image33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4.png"/><Relationship Id="rId77" Type="http://schemas.openxmlformats.org/officeDocument/2006/relationships/image" Target="../media/image60.png"/><Relationship Id="rId8" Type="http://schemas.openxmlformats.org/officeDocument/2006/relationships/image" Target="../media/image17.gif"/><Relationship Id="rId51" Type="http://schemas.openxmlformats.org/officeDocument/2006/relationships/audio" Target="../media/audio16.wav"/><Relationship Id="rId72" Type="http://schemas.openxmlformats.org/officeDocument/2006/relationships/image" Target="../media/image55.png"/><Relationship Id="rId80" Type="http://schemas.openxmlformats.org/officeDocument/2006/relationships/image" Target="../media/image63.gif"/><Relationship Id="rId85" Type="http://schemas.openxmlformats.org/officeDocument/2006/relationships/image" Target="../media/image68.jpeg"/><Relationship Id="rId3" Type="http://schemas.openxmlformats.org/officeDocument/2006/relationships/image" Target="../media/image12.png"/><Relationship Id="rId12" Type="http://schemas.openxmlformats.org/officeDocument/2006/relationships/image" Target="../media/image21.jpeg"/><Relationship Id="rId17" Type="http://schemas.openxmlformats.org/officeDocument/2006/relationships/image" Target="../media/image24.png"/><Relationship Id="rId25" Type="http://schemas.openxmlformats.org/officeDocument/2006/relationships/image" Target="../media/image30.gif"/><Relationship Id="rId33" Type="http://schemas.openxmlformats.org/officeDocument/2006/relationships/audio" Target="../media/audio7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9.wav"/><Relationship Id="rId67" Type="http://schemas.openxmlformats.org/officeDocument/2006/relationships/image" Target="../media/image52.gif"/><Relationship Id="rId20" Type="http://schemas.microsoft.com/office/2007/relationships/hdphoto" Target="../media/hdphoto4.wdp"/><Relationship Id="rId41" Type="http://schemas.openxmlformats.org/officeDocument/2006/relationships/audio" Target="../media/audio11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microsoft.com/office/2007/relationships/hdphoto" Target="../media/hdphoto5.wdp"/><Relationship Id="rId75" Type="http://schemas.openxmlformats.org/officeDocument/2006/relationships/image" Target="../media/image58.jpeg"/><Relationship Id="rId83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3.png"/><Relationship Id="rId23" Type="http://schemas.openxmlformats.org/officeDocument/2006/relationships/image" Target="../media/image28.png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5.wav"/><Relationship Id="rId57" Type="http://schemas.openxmlformats.org/officeDocument/2006/relationships/audio" Target="../media/audio1.wav"/><Relationship Id="rId10" Type="http://schemas.openxmlformats.org/officeDocument/2006/relationships/image" Target="../media/image19.gif"/><Relationship Id="rId31" Type="http://schemas.openxmlformats.org/officeDocument/2006/relationships/audio" Target="../media/audio6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2.wav"/><Relationship Id="rId73" Type="http://schemas.openxmlformats.org/officeDocument/2006/relationships/image" Target="../media/image56.png"/><Relationship Id="rId78" Type="http://schemas.openxmlformats.org/officeDocument/2006/relationships/image" Target="../media/image61.png"/><Relationship Id="rId81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6. Brigitte Bardot.wav">
            <a:hlinkClick r:id="" action="ppaction://media"/>
          </p:cNvPr>
          <p:cNvPicPr>
            <a:picLocks noRot="1" noChangeAspect="1"/>
          </p:cNvPicPr>
          <p:nvPr>
            <a:wavAudioFile r:embed="rId1" name="16. Brigitte Bardot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03. 1199.wav">
            <a:hlinkClick r:id="" action="ppaction://media"/>
          </p:cNvPr>
          <p:cNvPicPr>
            <a:picLocks noRot="1" noChangeAspect="1"/>
          </p:cNvPicPr>
          <p:nvPr>
            <a:wavAudioFile r:embed="rId2" name="03. Daniela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1199.wav">
            <a:hlinkClick r:id="" action="ppaction://media"/>
          </p:cNvPr>
          <p:cNvPicPr>
            <a:picLocks noRot="1" noChangeAspect="1"/>
          </p:cNvPicPr>
          <p:nvPr>
            <a:wavAudioFile r:embed="rId3" name="10. Les enfants du Piré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96975"/>
            <a:ext cx="5976938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66900"/>
            <a:ext cx="3008312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3" descr="C:\Users\JCL\Desktop\cd5.gif"/>
          <p:cNvPicPr>
            <a:picLocks noChangeAspect="1" noChangeArrowheads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13" y="508000"/>
            <a:ext cx="7493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96975"/>
            <a:ext cx="61198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76375" y="1690688"/>
            <a:ext cx="6049963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Les comediens - Charles Aznavour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Retiens la nuit - Johnny Hallyday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L'eau a la bouche - Serge Gainsbourg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Les feuilles mortes - Yves Montand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Cathy - Alain Barriere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Ma mome - Jean Ferrat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Deux enfants au soleil - Isabelle Aubret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J'suis snob - Boris Vian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Felicie aussi - Fernandel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Marjolaine - Francis Lemarque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Padam padam - Edith Piaf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Maladie d’amour - Henri Salvador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La queue du chat - Les Freres Jacques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La chanson de prevert - Michele Arnaud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Le bricoleur - Patachou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Brigitte bardot - Dario Moreno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Le cinema - Claude Nougaro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Le gorille - Georges Brassens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Dans le train de nuit - Petula Clark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Pour une amourette - Leny Escudero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01. Les comédien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02. Retiens la nui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03. L'eau à la bouch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04. Les feuilles morte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05. Cathy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06. Ma mô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07. Deux enfants au soleil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08. J'suis snob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09. Félicie aussi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10. Marjolain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11. Padam padam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12. Maladie d’amou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13. La queue du chat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14. La chanson de Prévert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15. Le bricoleur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16. Brigitte Bardot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17. Le cinéma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18. Le gorill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19. Dans le train de nuit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20. Pour une amourett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552608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7013" y="5618163"/>
            <a:ext cx="6397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77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14488"/>
            <a:ext cx="12588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2024-10-19T08:34:07Z</dcterms:modified>
</cp:coreProperties>
</file>