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ucR9au9X3fteRT2QeR3hA==" hashData="EyK3A7iF5W9irwCag3qfELV5V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990" autoAdjust="0"/>
    <p:restoredTop sz="94660" autoAdjust="0"/>
  </p:normalViewPr>
  <p:slideViewPr>
    <p:cSldViewPr>
      <p:cViewPr>
        <p:scale>
          <a:sx n="78" d="100"/>
          <a:sy n="78" d="100"/>
        </p:scale>
        <p:origin x="-1334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EDF515-1014-45E8-AD80-B099D2FA4B5A}" type="datetimeFigureOut">
              <a:rPr lang="fr-FR"/>
              <a:pPr>
                <a:defRPr/>
              </a:pPr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EC8DC6-9091-44F4-A2F0-5EB91764C3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084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30CF15-BEC7-451E-83D4-BD12A7CC3EF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A8B4F0-61C8-40FC-923F-F6A0E288166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81F44B-F055-4BD7-862D-B7D3204E886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E62F5-09A7-45CE-BA51-CD98DCBC8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1630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BF0F0-FCB8-4698-A4AB-B158AA9BB5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971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F463D-0F4A-4C03-941E-9D0ECA0A98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6180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C833F-A8AF-42A2-9F34-25C04B2C8B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0320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BCBB9-206C-45AC-BDEC-2640F2986E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365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C6C28-329C-4AEE-BA78-210FF2F90D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0463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B5351-FB93-45B2-8106-F450B5D092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2878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8FBDE-D82A-4BAE-A503-5BFF25759C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4673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73607-F375-48F3-A670-278D2D9041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3591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F37EB-30AB-46B6-9DCC-312D1EBC7A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7049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F4937-E10C-4B74-AF94-8DFB4A38CE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132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accent4">
                <a:lumMod val="10000"/>
              </a:schemeClr>
            </a:gs>
            <a:gs pos="63000">
              <a:srgbClr val="292929"/>
            </a:gs>
            <a:gs pos="80996">
              <a:schemeClr val="tx1"/>
            </a:gs>
            <a:gs pos="86000">
              <a:srgbClr val="C00000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5680BA-0637-4295-A375-7F2A2F9362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microsoft.com/office/2007/relationships/hdphoto" Target="../media/hdphoto3.wdp"/><Relationship Id="rId26" Type="http://schemas.openxmlformats.org/officeDocument/2006/relationships/image" Target="../media/image29.gif"/><Relationship Id="rId39" Type="http://schemas.openxmlformats.org/officeDocument/2006/relationships/image" Target="../media/image36.jpeg"/><Relationship Id="rId21" Type="http://schemas.openxmlformats.org/officeDocument/2006/relationships/image" Target="../media/image25.png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0.jpeg"/><Relationship Id="rId50" Type="http://schemas.openxmlformats.org/officeDocument/2006/relationships/audio" Target="../media/audio15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image" Target="../media/image51.gif"/><Relationship Id="rId76" Type="http://schemas.openxmlformats.org/officeDocument/2006/relationships/image" Target="../media/image57.jpeg"/><Relationship Id="rId84" Type="http://schemas.openxmlformats.org/officeDocument/2006/relationships/image" Target="../media/image65.png"/><Relationship Id="rId7" Type="http://schemas.openxmlformats.org/officeDocument/2006/relationships/image" Target="../media/image15.gif"/><Relationship Id="rId71" Type="http://schemas.microsoft.com/office/2007/relationships/hdphoto" Target="../media/hdphoto6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1.jpeg"/><Relationship Id="rId11" Type="http://schemas.openxmlformats.org/officeDocument/2006/relationships/image" Target="../media/image19.png"/><Relationship Id="rId24" Type="http://schemas.openxmlformats.org/officeDocument/2006/relationships/image" Target="../media/image27.png"/><Relationship Id="rId32" Type="http://schemas.openxmlformats.org/officeDocument/2006/relationships/audio" Target="../media/audio6.wav"/><Relationship Id="rId37" Type="http://schemas.openxmlformats.org/officeDocument/2006/relationships/image" Target="../media/image35.jpeg"/><Relationship Id="rId40" Type="http://schemas.openxmlformats.org/officeDocument/2006/relationships/audio" Target="../media/audio10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9.wav"/><Relationship Id="rId66" Type="http://schemas.openxmlformats.org/officeDocument/2006/relationships/audio" Target="../media/audio22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7.jpeg"/><Relationship Id="rId82" Type="http://schemas.openxmlformats.org/officeDocument/2006/relationships/image" Target="../media/image63.gif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30.jpeg"/><Relationship Id="rId30" Type="http://schemas.openxmlformats.org/officeDocument/2006/relationships/audio" Target="../media/audio5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openxmlformats.org/officeDocument/2006/relationships/image" Target="../media/image52.jpe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2.jpeg"/><Relationship Id="rId72" Type="http://schemas.openxmlformats.org/officeDocument/2006/relationships/image" Target="../media/image5.gif"/><Relationship Id="rId80" Type="http://schemas.openxmlformats.org/officeDocument/2006/relationships/image" Target="../media/image61.png"/><Relationship Id="rId85" Type="http://schemas.openxmlformats.org/officeDocument/2006/relationships/image" Target="../media/image66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8.png"/><Relationship Id="rId33" Type="http://schemas.openxmlformats.org/officeDocument/2006/relationships/image" Target="../media/image33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6.jpeg"/><Relationship Id="rId67" Type="http://schemas.openxmlformats.org/officeDocument/2006/relationships/image" Target="../media/image50.jpeg"/><Relationship Id="rId20" Type="http://schemas.microsoft.com/office/2007/relationships/hdphoto" Target="../media/hdphoto4.wdp"/><Relationship Id="rId41" Type="http://schemas.openxmlformats.org/officeDocument/2006/relationships/image" Target="../media/image37.jpeg"/><Relationship Id="rId54" Type="http://schemas.openxmlformats.org/officeDocument/2006/relationships/audio" Target="../media/audio17.wav"/><Relationship Id="rId62" Type="http://schemas.openxmlformats.org/officeDocument/2006/relationships/audio" Target="../media/audio1.wav"/><Relationship Id="rId70" Type="http://schemas.openxmlformats.org/officeDocument/2006/relationships/image" Target="../media/image53.png"/><Relationship Id="rId75" Type="http://schemas.openxmlformats.org/officeDocument/2006/relationships/image" Target="../media/image56.png"/><Relationship Id="rId83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image" Target="../media/image22.png"/><Relationship Id="rId23" Type="http://schemas.openxmlformats.org/officeDocument/2006/relationships/image" Target="../media/image26.gif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Relationship Id="rId10" Type="http://schemas.openxmlformats.org/officeDocument/2006/relationships/image" Target="../media/image18.gif"/><Relationship Id="rId31" Type="http://schemas.openxmlformats.org/officeDocument/2006/relationships/image" Target="../media/image32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9.jpeg"/><Relationship Id="rId73" Type="http://schemas.openxmlformats.org/officeDocument/2006/relationships/image" Target="../media/image54.png"/><Relationship Id="rId78" Type="http://schemas.openxmlformats.org/officeDocument/2006/relationships/image" Target="../media/image59.png"/><Relationship Id="rId81" Type="http://schemas.openxmlformats.org/officeDocument/2006/relationships/image" Target="../media/image62.gif"/><Relationship Id="rId86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8. Tous les garçons et les filles.wav">
            <a:hlinkClick r:id="" action="ppaction://media"/>
          </p:cNvPr>
          <p:cNvPicPr>
            <a:picLocks noRot="1" noChangeAspect="1"/>
          </p:cNvPicPr>
          <p:nvPr>
            <a:wavAudioFile r:embed="rId1" name="18. Tous les garçons et les filles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03. 1515.wav">
            <a:hlinkClick r:id="" action="ppaction://media"/>
          </p:cNvPr>
          <p:cNvPicPr>
            <a:picLocks noRot="1" noChangeAspect="1"/>
          </p:cNvPicPr>
          <p:nvPr>
            <a:wavAudioFile r:embed="rId2" name="03. Daniel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1530.wav">
            <a:hlinkClick r:id="" action="ppaction://media"/>
          </p:cNvPr>
          <p:cNvPicPr>
            <a:picLocks noRot="1" noChangeAspect="1"/>
          </p:cNvPicPr>
          <p:nvPr>
            <a:wavAudioFile r:embed="rId3" name="10. Les enfants du Piré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96975"/>
            <a:ext cx="5976938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9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66900"/>
            <a:ext cx="3008312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6" descr="C:\Users\JCL\Desktop\cd4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8" y="600075"/>
            <a:ext cx="7493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96975"/>
            <a:ext cx="611981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76375" y="1690688"/>
            <a:ext cx="6049963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Le poinconneur des lilas - Serge Gainsbourg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Les bourgeois - Jacques Brel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Bleu blanc blond - Marcel Amont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L'hymne a l'amour - Edith Piaf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Y'a d'la joie - Charles Trenet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Les amoureux des bancs publics - Georges Brassens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Vous qui passez sans me voir - Jean Sablon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Qu'il fait bon vivre - Les Compagnons de la Chanson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Crois-moi ca durera - Nana Mouskouri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La ballade irlandaise - Bourvil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Ah ! dis donc, dis donc - Colette Renard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Que sera sera - Francois Deguelt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J'ai deux amours - Josephine Baker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Scoubidou - Sacha Distel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Julie la rousse - Rene-Louis Lafforgue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Ma p'tite folie - Line Renaud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Moi je pense encore a toi - Claude Francois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Tous les garcons et les filles - Francoise Hardy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Panne d'essence - Frankie Jordan &amp; Sylvie Vartan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J'irai pleurer sous la pluie - Richard Anthony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8" name="01. Le poinçonneur des lila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0" name="02. Les bourgeoi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2" name="03. Bleu blanc blond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4" name="04. L'hymne à l'amo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6" name="05. Y'a d'la joi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8" name="06. Les amoureux des bancs public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0" name="07. Vous qui passez sans me voir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2" name="08. Qu'il fait bon vivr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4" name="09. Crois-moi ça durera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6" name="10. La ballade irlandais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8" name="11. Ah ! Dis donc, dis donc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0" name="12. Que sera sera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2" name="13. J'ai deux amour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4" name="14. Scoubidou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6" name="15. Julie la rouss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8" name="16. Ma p'tite foli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0" name="17. Moi je pense encore à toi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2" name="18. Tous les garçons et les fille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4" name="19. Panne d'essenc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6" name="20. J'irai pleurer sous la plui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552608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7013" y="5618163"/>
            <a:ext cx="6397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77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14488"/>
            <a:ext cx="12588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183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2024-10-19T08:30:52Z</dcterms:modified>
</cp:coreProperties>
</file>