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f22la4OHJRsDVz4f6NpSQ==" hashData="TQNd5Tq3QriAgn9xm27F+5sU4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163" autoAdjust="0"/>
    <p:restoredTop sz="94660" autoAdjust="0"/>
  </p:normalViewPr>
  <p:slideViewPr>
    <p:cSldViewPr>
      <p:cViewPr>
        <p:scale>
          <a:sx n="78" d="100"/>
          <a:sy n="78" d="100"/>
        </p:scale>
        <p:origin x="-1022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436B47-815A-4174-ACA1-AF2516DF680D}" type="datetimeFigureOut">
              <a:rPr lang="fr-FR"/>
              <a:pPr>
                <a:defRPr/>
              </a:pPr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120B08-D827-4E96-B497-D87226ADDB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7163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1CA3A91-5797-4AF5-B289-B3663B0DFF2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AAE6A2-7C16-4BBA-9189-AA7EF5333FB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338E6BD-0382-420D-B4B9-5B3431B1154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014B1-A311-432E-A287-B03F08342E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4898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F73F8-0689-4DB2-90D1-3B3D81CB85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8989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3ADA5-F39B-40BC-A99E-C0F8450895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7872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91BF7-4061-426A-8AE0-CB5297148C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9911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1B0B0-9BD1-45B0-B22F-1D762B812C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889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C7C80-46E3-4F78-B8EB-AA09E28945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633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6B932-1E18-4F8C-B69A-11B07628F5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0244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9A677-B2C6-415C-8A44-94A27C1493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3666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29CCB-8DC7-4DC9-9DFD-997BECAA95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0490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1AD4C-25D7-473D-95CA-082E1D6F6B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5511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03545-0F8F-4BCE-9713-142DE8CB24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4369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chemeClr val="accent4">
                <a:lumMod val="10000"/>
              </a:schemeClr>
            </a:gs>
            <a:gs pos="63000">
              <a:srgbClr val="292929"/>
            </a:gs>
            <a:gs pos="80996">
              <a:schemeClr val="tx1"/>
            </a:gs>
            <a:gs pos="86000">
              <a:srgbClr val="C00000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8E1B518-7278-4F52-9DA6-419EE827BD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gif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microsoft.com/office/2007/relationships/hdphoto" Target="../media/hdphoto3.wdp"/><Relationship Id="rId26" Type="http://schemas.openxmlformats.org/officeDocument/2006/relationships/image" Target="../media/image29.gif"/><Relationship Id="rId39" Type="http://schemas.openxmlformats.org/officeDocument/2006/relationships/image" Target="../media/image36.jpeg"/><Relationship Id="rId21" Type="http://schemas.openxmlformats.org/officeDocument/2006/relationships/image" Target="../media/image25.png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0.jpeg"/><Relationship Id="rId50" Type="http://schemas.openxmlformats.org/officeDocument/2006/relationships/audio" Target="../media/audio15.wav"/><Relationship Id="rId55" Type="http://schemas.openxmlformats.org/officeDocument/2006/relationships/image" Target="../media/image44.jpeg"/><Relationship Id="rId63" Type="http://schemas.openxmlformats.org/officeDocument/2006/relationships/image" Target="../media/image48.jpeg"/><Relationship Id="rId68" Type="http://schemas.openxmlformats.org/officeDocument/2006/relationships/image" Target="../media/image51.gif"/><Relationship Id="rId76" Type="http://schemas.openxmlformats.org/officeDocument/2006/relationships/image" Target="../media/image57.jpeg"/><Relationship Id="rId84" Type="http://schemas.openxmlformats.org/officeDocument/2006/relationships/image" Target="../media/image65.png"/><Relationship Id="rId7" Type="http://schemas.openxmlformats.org/officeDocument/2006/relationships/image" Target="../media/image15.gif"/><Relationship Id="rId71" Type="http://schemas.microsoft.com/office/2007/relationships/hdphoto" Target="../media/hdphoto6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1.jpeg"/><Relationship Id="rId11" Type="http://schemas.openxmlformats.org/officeDocument/2006/relationships/image" Target="../media/image19.png"/><Relationship Id="rId24" Type="http://schemas.openxmlformats.org/officeDocument/2006/relationships/image" Target="../media/image27.png"/><Relationship Id="rId32" Type="http://schemas.openxmlformats.org/officeDocument/2006/relationships/audio" Target="../media/audio6.wav"/><Relationship Id="rId37" Type="http://schemas.openxmlformats.org/officeDocument/2006/relationships/image" Target="../media/image35.jpeg"/><Relationship Id="rId40" Type="http://schemas.openxmlformats.org/officeDocument/2006/relationships/audio" Target="../media/audio10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audio" Target="../media/audio19.wav"/><Relationship Id="rId66" Type="http://schemas.openxmlformats.org/officeDocument/2006/relationships/audio" Target="../media/audio22.wav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5" Type="http://schemas.openxmlformats.org/officeDocument/2006/relationships/image" Target="../media/image13.png"/><Relationship Id="rId61" Type="http://schemas.openxmlformats.org/officeDocument/2006/relationships/image" Target="../media/image47.jpeg"/><Relationship Id="rId82" Type="http://schemas.openxmlformats.org/officeDocument/2006/relationships/image" Target="../media/image63.gif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microsoft.com/office/2007/relationships/hdphoto" Target="../media/hdphoto1.wdp"/><Relationship Id="rId22" Type="http://schemas.microsoft.com/office/2007/relationships/hdphoto" Target="../media/hdphoto5.wdp"/><Relationship Id="rId27" Type="http://schemas.openxmlformats.org/officeDocument/2006/relationships/image" Target="../media/image30.jpeg"/><Relationship Id="rId30" Type="http://schemas.openxmlformats.org/officeDocument/2006/relationships/audio" Target="../media/audio5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openxmlformats.org/officeDocument/2006/relationships/image" Target="../media/image52.jpeg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2.jpeg"/><Relationship Id="rId72" Type="http://schemas.openxmlformats.org/officeDocument/2006/relationships/image" Target="../media/image5.gif"/><Relationship Id="rId80" Type="http://schemas.openxmlformats.org/officeDocument/2006/relationships/image" Target="../media/image61.png"/><Relationship Id="rId85" Type="http://schemas.openxmlformats.org/officeDocument/2006/relationships/image" Target="../media/image66.gif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28.png"/><Relationship Id="rId33" Type="http://schemas.openxmlformats.org/officeDocument/2006/relationships/image" Target="../media/image33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6.jpeg"/><Relationship Id="rId67" Type="http://schemas.openxmlformats.org/officeDocument/2006/relationships/image" Target="../media/image50.jpeg"/><Relationship Id="rId20" Type="http://schemas.microsoft.com/office/2007/relationships/hdphoto" Target="../media/hdphoto4.wdp"/><Relationship Id="rId41" Type="http://schemas.openxmlformats.org/officeDocument/2006/relationships/image" Target="../media/image37.jpeg"/><Relationship Id="rId54" Type="http://schemas.openxmlformats.org/officeDocument/2006/relationships/audio" Target="../media/audio17.wav"/><Relationship Id="rId62" Type="http://schemas.openxmlformats.org/officeDocument/2006/relationships/audio" Target="../media/audio1.wav"/><Relationship Id="rId70" Type="http://schemas.openxmlformats.org/officeDocument/2006/relationships/image" Target="../media/image53.png"/><Relationship Id="rId75" Type="http://schemas.openxmlformats.org/officeDocument/2006/relationships/image" Target="../media/image56.png"/><Relationship Id="rId83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image" Target="../media/image22.png"/><Relationship Id="rId23" Type="http://schemas.openxmlformats.org/officeDocument/2006/relationships/image" Target="../media/image26.gif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1.jpeg"/><Relationship Id="rId57" Type="http://schemas.openxmlformats.org/officeDocument/2006/relationships/image" Target="../media/image45.jpeg"/><Relationship Id="rId10" Type="http://schemas.openxmlformats.org/officeDocument/2006/relationships/image" Target="../media/image18.gif"/><Relationship Id="rId31" Type="http://schemas.openxmlformats.org/officeDocument/2006/relationships/image" Target="../media/image32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9.jpeg"/><Relationship Id="rId73" Type="http://schemas.openxmlformats.org/officeDocument/2006/relationships/image" Target="../media/image54.png"/><Relationship Id="rId78" Type="http://schemas.openxmlformats.org/officeDocument/2006/relationships/image" Target="../media/image59.png"/><Relationship Id="rId81" Type="http://schemas.openxmlformats.org/officeDocument/2006/relationships/image" Target="../media/image62.gif"/><Relationship Id="rId86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8. Oh les filles !.wav">
            <a:hlinkClick r:id="" action="ppaction://media"/>
          </p:cNvPr>
          <p:cNvPicPr>
            <a:picLocks noRot="1" noChangeAspect="1"/>
          </p:cNvPicPr>
          <p:nvPr>
            <a:wavAudioFile r:embed="rId1" name="18. Oh les filles !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03. 3596.wav">
            <a:hlinkClick r:id="" action="ppaction://media"/>
          </p:cNvPr>
          <p:cNvPicPr>
            <a:picLocks noRot="1" noChangeAspect="1"/>
          </p:cNvPicPr>
          <p:nvPr>
            <a:wavAudioFile r:embed="rId2" name="03. Daniel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3596.wav">
            <a:hlinkClick r:id="" action="ppaction://media"/>
          </p:cNvPr>
          <p:cNvPicPr>
            <a:picLocks noRot="1" noChangeAspect="1"/>
          </p:cNvPicPr>
          <p:nvPr>
            <a:wavAudioFile r:embed="rId3" name="10. Les enfants du Piré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96975"/>
            <a:ext cx="5976938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9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66900"/>
            <a:ext cx="3008312" cy="30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5" descr="C:\Users\JCL\Desktop\cd3.gif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275" y="587375"/>
            <a:ext cx="719138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96975"/>
            <a:ext cx="611981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76375" y="1690688"/>
            <a:ext cx="6049963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Le jazz et la java - Claude Nougaro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Dans l'eau de la claire fontaine - Georges Brassens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Le loup, la biche et le chevalier - Henri Salvador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Je t'appartiens - Gilbert Becaud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C'est si bon - Yves Montand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Mon manege a moi - Jean Constantin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La valse a mille temps - Jacques Brel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Rossignol - Luis Mariano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Si tu vas a rio - Dario Moreno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Milord - Edith Piaf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Nous les amoureux - Jean-Claude Pascal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Le tourbillon - Jeanne Moreau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L'homme et l'enfant - Eddie &amp; Tanya Constantine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Paname - Leo Ferre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Si tu t'imagines - Juliette Greco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Le temps ne fait rien a l'affaire - Georges Brassens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Moi j'attends adele - Pierre Perret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Oh les filles ! - Les Pingouins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Est-ce que tu le sais - Sylvie Vartan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Derniers baisers - Mike Shannon &amp; Les Chats Sauvages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8" name="01. Le jazz et la java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0" name="02. Dans l'eau de la claire fontain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2" name="03. Le loup, la biche et le chevali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4" name="04. Je t'appartien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6" name="05. C'est si bon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8" name="06. Mon manège à moi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0" name="07. La valse à mille temp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2" name="08. Rossignol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4" name="09. Si tu vas à rio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6" name="10. Milord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8" name="11. Nous les amoureux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0" name="12. Le tourbillon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2" name="13. L'homme et l'enfant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4" name="14. Panam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6" name="15. Si tu t'imagine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8" name="16. Le temps ne fait rien à l'affair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0" name="17. Moi j'attends Adèl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2" name="18. Oh les filles !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4" name="19. Est-ce que tu le sais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6" name="20. Derniers baisers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63" y="552608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7013" y="5618163"/>
            <a:ext cx="63976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77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14488"/>
            <a:ext cx="12588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2024-10-19T08:27:49Z</dcterms:modified>
</cp:coreProperties>
</file>