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0" r:id="rId2"/>
    <p:sldId id="347" r:id="rId3"/>
    <p:sldId id="34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DyE1wtTz6iGI6qX6pwbKxg==" hashData="xHADwqPsv/urLhBZ5zgYEwCjLK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5FFFF"/>
    <a:srgbClr val="9E0075"/>
    <a:srgbClr val="FF69D8"/>
    <a:srgbClr val="860C6F"/>
    <a:srgbClr val="292929"/>
    <a:srgbClr val="FF0000"/>
    <a:srgbClr val="683400"/>
    <a:srgbClr val="644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379" autoAdjust="0"/>
    <p:restoredTop sz="94660" autoAdjust="0"/>
  </p:normalViewPr>
  <p:slideViewPr>
    <p:cSldViewPr>
      <p:cViewPr>
        <p:scale>
          <a:sx n="80" d="100"/>
          <a:sy n="80" d="100"/>
        </p:scale>
        <p:origin x="-1104" y="-26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72974AF-EFE9-4011-B07A-638EDD850AF5}" type="datetimeFigureOut">
              <a:rPr lang="fr-FR"/>
              <a:pPr>
                <a:defRPr/>
              </a:pPr>
              <a:t>19/10/2024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8B51AA2-C5B0-4704-B280-3261484CFF3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726628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4E15E10-45AF-4259-91BC-98BD08056574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29ECE49-B32D-4214-BD97-2B6525F7DBD2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71C679E-74F3-47E6-8B33-9F575B6207B5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17AD23-FAF4-4BEB-8C55-0F4A7F310CC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376833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EAC84D-9D9D-4579-B801-291BE23AC67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318149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EB953-88BD-418A-A489-32BC63336D5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372266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2D53AF-8900-462A-B1D0-99E071C4F0C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990254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8258BB-0921-4995-B55B-E5778AEDBA3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70803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4144B8-1617-46F0-A33D-0D0E0C1ACD8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760223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EF76F4-4CC3-44D5-8076-558B5CFE197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85442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6179AC-0B71-4F7B-97C4-A88EEADEE75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105381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56D487-6A32-4F36-A754-A43799E5D23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646140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B6AEB6-5948-431D-9A07-064F3F261AC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434155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C1B9D6-CC0B-4518-8653-BAC1E1EE494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210158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171">
              <a:schemeClr val="accent4">
                <a:lumMod val="10000"/>
              </a:schemeClr>
            </a:gs>
            <a:gs pos="63000">
              <a:srgbClr val="292929"/>
            </a:gs>
            <a:gs pos="80996">
              <a:schemeClr val="tx1"/>
            </a:gs>
            <a:gs pos="86000">
              <a:srgbClr val="C00000"/>
            </a:gs>
            <a:gs pos="70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2E6A2DE-6028-4078-ABB3-C24D5BF0C4D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13" Type="http://schemas.openxmlformats.org/officeDocument/2006/relationships/image" Target="../media/image9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gif"/><Relationship Id="rId12" Type="http://schemas.openxmlformats.org/officeDocument/2006/relationships/image" Target="../media/image8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png"/><Relationship Id="rId11" Type="http://schemas.openxmlformats.org/officeDocument/2006/relationships/image" Target="../media/image7.jpeg"/><Relationship Id="rId5" Type="http://schemas.openxmlformats.org/officeDocument/2006/relationships/image" Target="../media/image1.png"/><Relationship Id="rId10" Type="http://schemas.openxmlformats.org/officeDocument/2006/relationships/image" Target="../media/image6.pn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gif"/><Relationship Id="rId14" Type="http://schemas.openxmlformats.org/officeDocument/2006/relationships/image" Target="../media/image10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1.png"/><Relationship Id="rId18" Type="http://schemas.microsoft.com/office/2007/relationships/hdphoto" Target="../media/hdphoto3.wdp"/><Relationship Id="rId26" Type="http://schemas.openxmlformats.org/officeDocument/2006/relationships/image" Target="../media/image29.gif"/><Relationship Id="rId39" Type="http://schemas.openxmlformats.org/officeDocument/2006/relationships/image" Target="../media/image36.jpeg"/><Relationship Id="rId21" Type="http://schemas.openxmlformats.org/officeDocument/2006/relationships/image" Target="../media/image25.png"/><Relationship Id="rId34" Type="http://schemas.openxmlformats.org/officeDocument/2006/relationships/audio" Target="../media/audio5.wav"/><Relationship Id="rId42" Type="http://schemas.openxmlformats.org/officeDocument/2006/relationships/audio" Target="../media/audio9.wav"/><Relationship Id="rId47" Type="http://schemas.openxmlformats.org/officeDocument/2006/relationships/image" Target="../media/image40.jpeg"/><Relationship Id="rId50" Type="http://schemas.openxmlformats.org/officeDocument/2006/relationships/audio" Target="../media/audio13.wav"/><Relationship Id="rId55" Type="http://schemas.openxmlformats.org/officeDocument/2006/relationships/image" Target="../media/image44.jpeg"/><Relationship Id="rId63" Type="http://schemas.openxmlformats.org/officeDocument/2006/relationships/image" Target="../media/image48.jpeg"/><Relationship Id="rId68" Type="http://schemas.openxmlformats.org/officeDocument/2006/relationships/image" Target="../media/image51.gif"/><Relationship Id="rId76" Type="http://schemas.openxmlformats.org/officeDocument/2006/relationships/image" Target="../media/image57.jpeg"/><Relationship Id="rId84" Type="http://schemas.openxmlformats.org/officeDocument/2006/relationships/image" Target="../media/image65.png"/><Relationship Id="rId7" Type="http://schemas.openxmlformats.org/officeDocument/2006/relationships/image" Target="../media/image15.gif"/><Relationship Id="rId71" Type="http://schemas.microsoft.com/office/2007/relationships/hdphoto" Target="../media/hdphoto6.wdp"/><Relationship Id="rId2" Type="http://schemas.openxmlformats.org/officeDocument/2006/relationships/notesSlide" Target="../notesSlides/notesSlide3.xml"/><Relationship Id="rId16" Type="http://schemas.microsoft.com/office/2007/relationships/hdphoto" Target="../media/hdphoto2.wdp"/><Relationship Id="rId29" Type="http://schemas.openxmlformats.org/officeDocument/2006/relationships/image" Target="../media/image31.jpeg"/><Relationship Id="rId11" Type="http://schemas.openxmlformats.org/officeDocument/2006/relationships/image" Target="../media/image19.png"/><Relationship Id="rId24" Type="http://schemas.openxmlformats.org/officeDocument/2006/relationships/image" Target="../media/image27.png"/><Relationship Id="rId32" Type="http://schemas.openxmlformats.org/officeDocument/2006/relationships/audio" Target="../media/audio1.wav"/><Relationship Id="rId37" Type="http://schemas.openxmlformats.org/officeDocument/2006/relationships/image" Target="../media/image35.jpeg"/><Relationship Id="rId40" Type="http://schemas.openxmlformats.org/officeDocument/2006/relationships/audio" Target="../media/audio8.wav"/><Relationship Id="rId45" Type="http://schemas.openxmlformats.org/officeDocument/2006/relationships/image" Target="../media/image39.jpeg"/><Relationship Id="rId53" Type="http://schemas.openxmlformats.org/officeDocument/2006/relationships/image" Target="../media/image43.jpeg"/><Relationship Id="rId58" Type="http://schemas.openxmlformats.org/officeDocument/2006/relationships/audio" Target="../media/audio17.wav"/><Relationship Id="rId66" Type="http://schemas.openxmlformats.org/officeDocument/2006/relationships/audio" Target="../media/audio21.wav"/><Relationship Id="rId74" Type="http://schemas.openxmlformats.org/officeDocument/2006/relationships/image" Target="../media/image55.png"/><Relationship Id="rId79" Type="http://schemas.openxmlformats.org/officeDocument/2006/relationships/image" Target="../media/image60.png"/><Relationship Id="rId5" Type="http://schemas.openxmlformats.org/officeDocument/2006/relationships/image" Target="../media/image13.png"/><Relationship Id="rId61" Type="http://schemas.openxmlformats.org/officeDocument/2006/relationships/image" Target="../media/image47.jpeg"/><Relationship Id="rId82" Type="http://schemas.openxmlformats.org/officeDocument/2006/relationships/image" Target="../media/image63.gif"/><Relationship Id="rId19" Type="http://schemas.openxmlformats.org/officeDocument/2006/relationships/image" Target="../media/image24.png"/><Relationship Id="rId4" Type="http://schemas.openxmlformats.org/officeDocument/2006/relationships/image" Target="../media/image12.png"/><Relationship Id="rId9" Type="http://schemas.openxmlformats.org/officeDocument/2006/relationships/image" Target="../media/image17.gif"/><Relationship Id="rId14" Type="http://schemas.microsoft.com/office/2007/relationships/hdphoto" Target="../media/hdphoto1.wdp"/><Relationship Id="rId22" Type="http://schemas.microsoft.com/office/2007/relationships/hdphoto" Target="../media/hdphoto5.wdp"/><Relationship Id="rId27" Type="http://schemas.openxmlformats.org/officeDocument/2006/relationships/image" Target="../media/image30.jpeg"/><Relationship Id="rId30" Type="http://schemas.openxmlformats.org/officeDocument/2006/relationships/audio" Target="../media/audio4.wav"/><Relationship Id="rId35" Type="http://schemas.openxmlformats.org/officeDocument/2006/relationships/image" Target="../media/image34.jpeg"/><Relationship Id="rId43" Type="http://schemas.openxmlformats.org/officeDocument/2006/relationships/image" Target="../media/image38.jpeg"/><Relationship Id="rId48" Type="http://schemas.openxmlformats.org/officeDocument/2006/relationships/audio" Target="../media/audio12.wav"/><Relationship Id="rId56" Type="http://schemas.openxmlformats.org/officeDocument/2006/relationships/audio" Target="../media/audio16.wav"/><Relationship Id="rId64" Type="http://schemas.openxmlformats.org/officeDocument/2006/relationships/audio" Target="../media/audio20.wav"/><Relationship Id="rId69" Type="http://schemas.openxmlformats.org/officeDocument/2006/relationships/image" Target="../media/image52.jpeg"/><Relationship Id="rId77" Type="http://schemas.openxmlformats.org/officeDocument/2006/relationships/image" Target="../media/image58.png"/><Relationship Id="rId8" Type="http://schemas.openxmlformats.org/officeDocument/2006/relationships/image" Target="../media/image16.gif"/><Relationship Id="rId51" Type="http://schemas.openxmlformats.org/officeDocument/2006/relationships/image" Target="../media/image42.jpeg"/><Relationship Id="rId72" Type="http://schemas.openxmlformats.org/officeDocument/2006/relationships/image" Target="../media/image5.gif"/><Relationship Id="rId80" Type="http://schemas.openxmlformats.org/officeDocument/2006/relationships/image" Target="../media/image61.png"/><Relationship Id="rId85" Type="http://schemas.openxmlformats.org/officeDocument/2006/relationships/image" Target="../media/image66.gif"/><Relationship Id="rId3" Type="http://schemas.openxmlformats.org/officeDocument/2006/relationships/image" Target="../media/image11.png"/><Relationship Id="rId12" Type="http://schemas.openxmlformats.org/officeDocument/2006/relationships/image" Target="../media/image20.png"/><Relationship Id="rId17" Type="http://schemas.openxmlformats.org/officeDocument/2006/relationships/image" Target="../media/image23.png"/><Relationship Id="rId25" Type="http://schemas.openxmlformats.org/officeDocument/2006/relationships/image" Target="../media/image28.png"/><Relationship Id="rId33" Type="http://schemas.openxmlformats.org/officeDocument/2006/relationships/image" Target="../media/image33.jpeg"/><Relationship Id="rId38" Type="http://schemas.openxmlformats.org/officeDocument/2006/relationships/audio" Target="../media/audio7.wav"/><Relationship Id="rId46" Type="http://schemas.openxmlformats.org/officeDocument/2006/relationships/audio" Target="../media/audio11.wav"/><Relationship Id="rId59" Type="http://schemas.openxmlformats.org/officeDocument/2006/relationships/image" Target="../media/image46.jpeg"/><Relationship Id="rId67" Type="http://schemas.openxmlformats.org/officeDocument/2006/relationships/image" Target="../media/image50.jpeg"/><Relationship Id="rId20" Type="http://schemas.microsoft.com/office/2007/relationships/hdphoto" Target="../media/hdphoto4.wdp"/><Relationship Id="rId41" Type="http://schemas.openxmlformats.org/officeDocument/2006/relationships/image" Target="../media/image37.jpeg"/><Relationship Id="rId54" Type="http://schemas.openxmlformats.org/officeDocument/2006/relationships/audio" Target="../media/audio15.wav"/><Relationship Id="rId62" Type="http://schemas.openxmlformats.org/officeDocument/2006/relationships/audio" Target="../media/audio19.wav"/><Relationship Id="rId70" Type="http://schemas.openxmlformats.org/officeDocument/2006/relationships/image" Target="../media/image53.png"/><Relationship Id="rId75" Type="http://schemas.openxmlformats.org/officeDocument/2006/relationships/image" Target="../media/image56.png"/><Relationship Id="rId83" Type="http://schemas.openxmlformats.org/officeDocument/2006/relationships/image" Target="../media/image6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5" Type="http://schemas.openxmlformats.org/officeDocument/2006/relationships/image" Target="../media/image22.png"/><Relationship Id="rId23" Type="http://schemas.openxmlformats.org/officeDocument/2006/relationships/image" Target="../media/image26.gif"/><Relationship Id="rId28" Type="http://schemas.openxmlformats.org/officeDocument/2006/relationships/audio" Target="../media/audio3.wav"/><Relationship Id="rId36" Type="http://schemas.openxmlformats.org/officeDocument/2006/relationships/audio" Target="../media/audio6.wav"/><Relationship Id="rId49" Type="http://schemas.openxmlformats.org/officeDocument/2006/relationships/image" Target="../media/image41.jpeg"/><Relationship Id="rId57" Type="http://schemas.openxmlformats.org/officeDocument/2006/relationships/image" Target="../media/image45.jpeg"/><Relationship Id="rId10" Type="http://schemas.openxmlformats.org/officeDocument/2006/relationships/image" Target="../media/image18.gif"/><Relationship Id="rId31" Type="http://schemas.openxmlformats.org/officeDocument/2006/relationships/image" Target="../media/image32.jpeg"/><Relationship Id="rId44" Type="http://schemas.openxmlformats.org/officeDocument/2006/relationships/audio" Target="../media/audio10.wav"/><Relationship Id="rId52" Type="http://schemas.openxmlformats.org/officeDocument/2006/relationships/audio" Target="../media/audio14.wav"/><Relationship Id="rId60" Type="http://schemas.openxmlformats.org/officeDocument/2006/relationships/audio" Target="../media/audio18.wav"/><Relationship Id="rId65" Type="http://schemas.openxmlformats.org/officeDocument/2006/relationships/image" Target="../media/image49.jpeg"/><Relationship Id="rId73" Type="http://schemas.openxmlformats.org/officeDocument/2006/relationships/image" Target="../media/image54.png"/><Relationship Id="rId78" Type="http://schemas.openxmlformats.org/officeDocument/2006/relationships/image" Target="../media/image59.png"/><Relationship Id="rId81" Type="http://schemas.openxmlformats.org/officeDocument/2006/relationships/image" Target="../media/image62.gif"/><Relationship Id="rId86" Type="http://schemas.openxmlformats.org/officeDocument/2006/relationships/image" Target="../media/image6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03. 308.wav">
            <a:hlinkClick r:id="" action="ppaction://media"/>
          </p:cNvPr>
          <p:cNvPicPr>
            <a:picLocks noRot="1" noChangeAspect="1"/>
          </p:cNvPicPr>
          <p:nvPr>
            <a:wavAudioFile r:embed="rId1" name="03. Daniela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10. 308.wav">
            <a:hlinkClick r:id="" action="ppaction://media"/>
          </p:cNvPr>
          <p:cNvPicPr>
            <a:picLocks noRot="1" noChangeAspect="1"/>
          </p:cNvPicPr>
          <p:nvPr>
            <a:wavAudioFile r:embed="rId2" name="10. Les enfants du Pirée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2" descr="C:\Users\JCL\Desktop\Animation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63" y="0"/>
            <a:ext cx="91138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6" descr="C:\Users\JClaude\Desktop\bbbb.GIF"/>
          <p:cNvPicPr>
            <a:picLocks noChangeAspect="1" noChangeArrowheads="1" noCrop="1"/>
          </p:cNvPicPr>
          <p:nvPr/>
        </p:nvPicPr>
        <p:blipFill>
          <a:blip r:embed="rId8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1196975"/>
            <a:ext cx="5976938" cy="439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619250" y="1196975"/>
            <a:ext cx="5930900" cy="4392613"/>
          </a:xfrm>
          <a:prstGeom prst="frame">
            <a:avLst>
              <a:gd name="adj1" fmla="val 3068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86375" y="2905125"/>
            <a:ext cx="1038225" cy="1057275"/>
          </a:xfrm>
          <a:prstGeom prst="ellipse">
            <a:avLst/>
          </a:prstGeom>
          <a:blipFill dpi="0"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52" y="1718784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9" descr="C:\Users\JCL\Desktop\Mfm les 100 titres cultes de la chanson francaise MP3 (guy3359)\sgwj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1866900"/>
            <a:ext cx="3008312" cy="300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1" name="Picture 4" descr="C:\Users\JCL\Desktop\cd2.gif"/>
          <p:cNvPicPr>
            <a:picLocks noChangeAspect="1" noChangeArrowheads="1" noCrop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9263" y="558800"/>
            <a:ext cx="698500" cy="31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CL\Desktop\Animatio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63" y="0"/>
            <a:ext cx="91138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6" descr="C:\Users\JClaude\Desktop\bbbb.GIF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1196975"/>
            <a:ext cx="6119813" cy="439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Cadre 5"/>
          <p:cNvSpPr/>
          <p:nvPr/>
        </p:nvSpPr>
        <p:spPr>
          <a:xfrm>
            <a:off x="1295400" y="1052513"/>
            <a:ext cx="6445250" cy="4752975"/>
          </a:xfrm>
          <a:prstGeom prst="frame">
            <a:avLst>
              <a:gd name="adj1" fmla="val 3068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1476375" y="1690688"/>
            <a:ext cx="6049963" cy="3478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01. Belles, belles, belles - Claude Francois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02. Pas cette chanson - Johnny Hallyday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03. Daniela - Les chaussettes noires &amp; Eddy Mitchell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04. C'est pas serieux - Les Chats Sauvages &amp; Dick Rivers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05. Le petit gonzales - Danyel Gerard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06. Elle a des yeux d'ange - Orlando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07. Le temps de l'amour - Francoise Hardy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08. Santiano - Hugues Aufray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09. Ballade a sylvie - Leny Escudero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10. A quoi ca sert l'amour - Edith Piaf &amp; Theo Sarapo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11. Enfants de tous pays - Enrico Macias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12. Ne me quitte pas - Jacques Brel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13. Ce serait dommage - Sacha Distel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14. Je m'voyais deja - Charles Aznavour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15. Bambino - Dalida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16. Le petit bal perdu (c'etait bien) - Bourvil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17. Que reste-t-il de nos amours ? - Charles Trenet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18. L'eau vive - Guy Beart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19. Il n'y a pas d'amour heureux - Georges Brassens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20. La vie en rose - Edith Piaf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8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8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8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8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54006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69" descr="C:\Users\Jclaude\Desktop\Image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563" y="5400675"/>
            <a:ext cx="6942137" cy="180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6" descr="Juke-box 3 PNG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750" y="646906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1188" y="6419850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C:\Users\christelle\Desktop\che.jp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D:\SMYLET\BOUGEOIR 2.png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2" descr="C:\Users\christelle\Desktop\Image2.png"/>
          <p:cNvPicPr>
            <a:picLocks noChangeAspect="1" noChangeArrowheads="1"/>
          </p:cNvPicPr>
          <p:nvPr/>
        </p:nvPicPr>
        <p:blipFill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776288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936750"/>
            <a:ext cx="360363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4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Image 10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1" name="Picture 56" descr="C:\Users\Marie-Jose\Desktop\NUMEROS JUKEBOX NOIR\1 (FILEminimizer).jpg">
            <a:hlinkClick r:id="" action="ppaction://noaction" highlightClick="1">
              <a:snd r:embed="rId28" name="01. Belles, belles, belles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Marie-Jose\Desktop\NUMEROS JUKEBOX NOIR\2 (FILEminimizer).jpg">
            <a:hlinkClick r:id="" action="ppaction://noaction" highlightClick="1">
              <a:snd r:embed="rId30" name="02. Pas cette chanson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3" descr="C:\Users\Marie-Jose\Desktop\NUMEROS JUKEBOX NOIR\3 (FILEminimizer).jpg">
            <a:hlinkClick r:id="" action="ppaction://noaction" highlightClick="1">
              <a:snd r:embed="rId32" name="03. Daniela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4" descr="C:\Users\Marie-Jose\Desktop\NUMEROS JUKEBOX NOIR\4 (FILEminimizer).jpg">
            <a:hlinkClick r:id="" action="ppaction://noaction" highlightClick="1">
              <a:snd r:embed="rId34" name="04. C'est pas sérieux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5" descr="C:\Users\Marie-Jose\Desktop\NUMEROS JUKEBOX NOIR\5 (FILEminimizer).jpg">
            <a:hlinkClick r:id="" action="ppaction://noaction" highlightClick="1">
              <a:snd r:embed="rId36" name="05. Le petit Gonzales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6" descr="C:\Users\Marie-Jose\Desktop\NUMEROS JUKEBOX NOIR\6 (FILEminimizer).jpg">
            <a:hlinkClick r:id="" action="ppaction://noaction" highlightClick="1">
              <a:snd r:embed="rId38" name="06. Elle a des yeux d'ange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7" descr="C:\Users\Marie-Jose\Desktop\NUMEROS JUKEBOX NOIR\7 (FILEminimizer).jpg">
            <a:hlinkClick r:id="" action="ppaction://noaction" highlightClick="1">
              <a:snd r:embed="rId40" name="07. Le temps de l'amour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8" descr="C:\Users\Marie-Jose\Desktop\NUMEROS JUKEBOX NOIR\8 (FILEminimizer).jpg">
            <a:hlinkClick r:id="" action="ppaction://noaction" highlightClick="1">
              <a:snd r:embed="rId42" name="08. Santiano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9" descr="C:\Users\Marie-Jose\Desktop\NUMEROS JUKEBOX NOIR\9 (FILEminimizer).jpg">
            <a:hlinkClick r:id="" action="ppaction://noaction" highlightClick="1">
              <a:snd r:embed="rId44" name="09. Ballade à Sylvie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0" descr="C:\Users\Marie-Jose\Desktop\NUMEROS JUKEBOX NOIR\10 (FILEminimizer).jpg">
            <a:hlinkClick r:id="" action="ppaction://noaction" highlightClick="1">
              <a:snd r:embed="rId46" name="10. A quoi ça sert l'amour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1" descr="C:\Users\Marie-Jose\Desktop\NUMEROS JUKEBOX NOIR\11 (FILEminimizer).jpg">
            <a:hlinkClick r:id="" action="ppaction://noaction" highlightClick="1">
              <a:snd r:embed="rId48" name="11. Enfants de tous pays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2" descr="C:\Users\Marie-Jose\Desktop\NUMEROS JUKEBOX NOIR\12 (FILEminimizer).jpg">
            <a:hlinkClick r:id="" action="ppaction://noaction" highlightClick="1">
              <a:snd r:embed="rId50" name="12. Ne me quitte pas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3" descr="C:\Users\Marie-Jose\Desktop\NUMEROS JUKEBOX NOIR\13 (FILEminimizer).jpg">
            <a:hlinkClick r:id="" action="ppaction://noaction" highlightClick="1">
              <a:snd r:embed="rId52" name="13. Ce serait dommage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540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4" descr="C:\Users\Marie-Jose\Desktop\NUMEROS JUKEBOX NOIR\14 (FILEminimizer).jpg">
            <a:hlinkClick r:id="" action="ppaction://noaction" highlightClick="1">
              <a:snd r:embed="rId54" name="14. Je m'voyais déjà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5" descr="C:\Users\Marie-Jose\Desktop\NUMEROS JUKEBOX NOIR\15 (FILEminimizer).jpg">
            <a:hlinkClick r:id="" action="ppaction://noaction" highlightClick="1">
              <a:snd r:embed="rId56" name="15. Bambino.wav"/>
            </a:hlinkClick>
          </p:cNvPr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6" descr="C:\Users\Marie-Jose\Desktop\NUMEROS JUKEBOX NOIR\16 (FILEminimizer).jpg">
            <a:hlinkClick r:id="" action="ppaction://noaction" highlightClick="1">
              <a:snd r:embed="rId58" name="16. Le petit bal perdu (c'était bien).wav"/>
            </a:hlinkClick>
          </p:cNvPr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7" descr="C:\Users\Marie-Jose\Desktop\NUMEROS JUKEBOX NOIR\17 (FILEminimizer).jpg">
            <a:hlinkClick r:id="" action="ppaction://noaction" highlightClick="1">
              <a:snd r:embed="rId60" name="17. Que reste-t-il de nos amours .wav"/>
            </a:hlinkClick>
          </p:cNvPr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8" descr="C:\Users\Marie-Jose\Desktop\NUMEROS JUKEBOX NOIR\18 (FILEminimizer).jpg">
            <a:hlinkClick r:id="" action="ppaction://noaction" highlightClick="1">
              <a:snd r:embed="rId62" name="18. L'eau vive.wav"/>
            </a:hlinkClick>
          </p:cNvPr>
          <p:cNvPicPr>
            <a:picLocks noChangeAspect="1" noChangeArrowheads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19" descr="C:\Users\Marie-Jose\Desktop\NUMEROS JUKEBOX NOIR\19 (FILEminimizer).jpg">
            <a:hlinkClick r:id="" action="ppaction://noaction" highlightClick="1">
              <a:snd r:embed="rId64" name="19. Il n'y a pas d'amour heureux.wav"/>
            </a:hlinkClick>
          </p:cNvPr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0" descr="C:\Users\Marie-Jose\Desktop\NUMEROS JUKEBOX NOIR\20 (FILEminimizer).jpg">
            <a:hlinkClick r:id="" action="ppaction://noaction" highlightClick="1">
              <a:snd r:embed="rId66" name="20. La vie en rose.wav"/>
            </a:hlinkClick>
          </p:cNvPr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50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Image 1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0">
            <a:extLst>
              <a:ext uri="{BEBA8EAE-BF5A-486C-A8C5-ECC9F3942E4B}">
                <a14:imgProps xmlns:a14="http://schemas.microsoft.com/office/drawing/2010/main">
                  <a14:imgLayer r:embed="rId7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0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3275" y="4179888"/>
            <a:ext cx="671513" cy="179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68" descr="C:\Users\JClaude\Pictures\Image2.pn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2988" y="5160963"/>
            <a:ext cx="15240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Image 10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1100" y="6070600"/>
            <a:ext cx="892175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3" descr="C:\Users\christelle\Desktop\Image2.pn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53479">
            <a:off x="3035300" y="6080125"/>
            <a:ext cx="504825" cy="22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3" descr="C:\Users\christelle\Desktop\Imagekkkkkk.pn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3830638"/>
            <a:ext cx="1489075" cy="260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2" descr="C:\Users\christelle\Desktop\Image1111.pn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225" y="3908425"/>
            <a:ext cx="1168400" cy="139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Picture 6" descr="barra_peixe"/>
          <p:cNvPicPr>
            <a:picLocks noChangeAspect="1" noChangeArrowheads="1" noCrop="1"/>
          </p:cNvPicPr>
          <p:nvPr/>
        </p:nvPicPr>
        <p:blipFill>
          <a:blip r:embed="rId8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32064">
            <a:off x="346075" y="4497388"/>
            <a:ext cx="338138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4" name="Picture 9" descr="peixe59"/>
          <p:cNvPicPr>
            <a:picLocks noChangeAspect="1" noChangeArrowheads="1" noCrop="1"/>
          </p:cNvPicPr>
          <p:nvPr/>
        </p:nvPicPr>
        <p:blipFill>
          <a:blip r:embed="rId8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60375" y="4757738"/>
            <a:ext cx="423863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5" name="Picture 6" descr="barra_peixe"/>
          <p:cNvPicPr>
            <a:picLocks noChangeAspect="1" noChangeArrowheads="1" noCrop="1"/>
          </p:cNvPicPr>
          <p:nvPr/>
        </p:nvPicPr>
        <p:blipFill>
          <a:blip r:embed="rId8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91129" flipH="1">
            <a:off x="830263" y="4430713"/>
            <a:ext cx="3048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6" name="Picture 9" descr="peixe59"/>
          <p:cNvPicPr>
            <a:picLocks noChangeAspect="1" noChangeArrowheads="1" noCrop="1"/>
          </p:cNvPicPr>
          <p:nvPr/>
        </p:nvPicPr>
        <p:blipFill>
          <a:blip r:embed="rId8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507950" flipH="1">
            <a:off x="834231" y="4671219"/>
            <a:ext cx="423863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7" name="Picture 9" descr="peixe59"/>
          <p:cNvPicPr>
            <a:picLocks noChangeAspect="1" noChangeArrowheads="1" noCrop="1"/>
          </p:cNvPicPr>
          <p:nvPr/>
        </p:nvPicPr>
        <p:blipFill>
          <a:blip r:embed="rId8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375" y="4533900"/>
            <a:ext cx="36195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8" name="Picture 64" descr="C:\Users\Solenn\Desktop\111.jp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9" name="Picture 62" descr="C:\Users\Solenn\Desktop\SMYLET\FLORA 24 ko.png"/>
          <p:cNvPicPr>
            <a:picLocks noChangeAspect="1" noChangeArrowheads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1863" y="5526088"/>
            <a:ext cx="755650" cy="773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70" name="Picture 69" descr="katze72"/>
          <p:cNvPicPr>
            <a:picLocks noChangeAspect="1" noChangeArrowheads="1" noCrop="1"/>
          </p:cNvPicPr>
          <p:nvPr/>
        </p:nvPicPr>
        <p:blipFill>
          <a:blip r:embed="rId8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497013" y="5618163"/>
            <a:ext cx="639762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7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72" name="Picture 77" descr="C:\Users\JCL\Desktop\Mfm les 100 titres cultes de la chanson francaise MP3 (guy3359)\sgwj.jpg"/>
          <p:cNvPicPr>
            <a:picLocks noChangeAspect="1" noChangeArrowheads="1"/>
          </p:cNvPicPr>
          <p:nvPr/>
        </p:nvPicPr>
        <p:blipFill>
          <a:blip r:embed="rId8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3188" y="1614488"/>
            <a:ext cx="1258887" cy="126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185</Words>
  <Application>Microsoft Office PowerPoint</Application>
  <PresentationFormat>Affichage à l'écran (4:3)</PresentationFormat>
  <Paragraphs>23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2024-10-19T08:24:21Z</dcterms:modified>
</cp:coreProperties>
</file>