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47" r:id="rId3"/>
    <p:sldId id="34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PbjmHkQg5FeV26x+ri8gw==" hashData="vB4GoK2jp8PZ88NB5XFLIjun6P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9E0075"/>
    <a:srgbClr val="FF69D8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64" autoAdjust="0"/>
    <p:restoredTop sz="94660" autoAdjust="0"/>
  </p:normalViewPr>
  <p:slideViewPr>
    <p:cSldViewPr>
      <p:cViewPr>
        <p:scale>
          <a:sx n="85" d="100"/>
          <a:sy n="85" d="100"/>
        </p:scale>
        <p:origin x="-979" y="-1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4DBD587-30B2-48F5-B409-5A55AA154550}" type="datetimeFigureOut">
              <a:rPr lang="fr-FR"/>
              <a:pPr>
                <a:defRPr/>
              </a:pPr>
              <a:t>19/10/2024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66398A6-44FC-4C7F-850F-0C1D8819BB1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93863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2F7BA97-7A4E-41A3-8011-9CBEB7216F1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5432059-B313-432E-89F6-9FEE5B2175D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1E90F01-A9D0-4F5E-9013-9E589BEB0A1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B62950-FEF8-4CD3-911B-20B05AD1E6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6458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7E50B-DDC4-4317-B856-524B8A0E29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71525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F19A78-7CE4-46B0-8808-AF9997729D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3050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92D2A-8882-43AD-931A-DC2EDC6233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922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AEDF7E-EA0E-4C30-86BD-F25F44A758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1442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19E79-E756-439D-BD3D-EBD4AC841A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1421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494AE-62EF-4EC7-8045-A452ED87EB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6957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EE8E4-DA0D-4C19-987E-CE9C52C4D9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28204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2F4261-929A-4528-8E1D-1E5B016E45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0398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BACFD-635E-48E5-9A43-85DBEB538B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308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9F95F-A476-465F-9B75-213605EEBC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1562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171">
              <a:schemeClr val="accent4">
                <a:lumMod val="10000"/>
              </a:schemeClr>
            </a:gs>
            <a:gs pos="63000">
              <a:srgbClr val="292929"/>
            </a:gs>
            <a:gs pos="80996">
              <a:schemeClr val="tx1"/>
            </a:gs>
            <a:gs pos="86000">
              <a:srgbClr val="C00000"/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2352881-0B58-4C98-B124-C803925EBB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microsoft.com/office/2007/relationships/hdphoto" Target="../media/hdphoto3.wdp"/><Relationship Id="rId26" Type="http://schemas.openxmlformats.org/officeDocument/2006/relationships/image" Target="../media/image28.gif"/><Relationship Id="rId39" Type="http://schemas.openxmlformats.org/officeDocument/2006/relationships/image" Target="../media/image35.jpeg"/><Relationship Id="rId21" Type="http://schemas.openxmlformats.org/officeDocument/2006/relationships/image" Target="../media/image24.png"/><Relationship Id="rId34" Type="http://schemas.openxmlformats.org/officeDocument/2006/relationships/audio" Target="../media/audio5.wav"/><Relationship Id="rId42" Type="http://schemas.openxmlformats.org/officeDocument/2006/relationships/audio" Target="../media/audio9.wav"/><Relationship Id="rId47" Type="http://schemas.openxmlformats.org/officeDocument/2006/relationships/image" Target="../media/image39.jpeg"/><Relationship Id="rId50" Type="http://schemas.openxmlformats.org/officeDocument/2006/relationships/audio" Target="../media/audio12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image" Target="../media/image50.gif"/><Relationship Id="rId76" Type="http://schemas.openxmlformats.org/officeDocument/2006/relationships/image" Target="../media/image55.png"/><Relationship Id="rId84" Type="http://schemas.openxmlformats.org/officeDocument/2006/relationships/image" Target="../media/image63.png"/><Relationship Id="rId7" Type="http://schemas.openxmlformats.org/officeDocument/2006/relationships/image" Target="../media/image14.gif"/><Relationship Id="rId71" Type="http://schemas.microsoft.com/office/2007/relationships/hdphoto" Target="../media/hdphoto6.wdp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image" Target="../media/image30.jpeg"/><Relationship Id="rId11" Type="http://schemas.openxmlformats.org/officeDocument/2006/relationships/image" Target="../media/image18.png"/><Relationship Id="rId24" Type="http://schemas.openxmlformats.org/officeDocument/2006/relationships/image" Target="../media/image26.png"/><Relationship Id="rId32" Type="http://schemas.openxmlformats.org/officeDocument/2006/relationships/audio" Target="../media/audio4.wav"/><Relationship Id="rId37" Type="http://schemas.openxmlformats.org/officeDocument/2006/relationships/image" Target="../media/image34.jpeg"/><Relationship Id="rId40" Type="http://schemas.openxmlformats.org/officeDocument/2006/relationships/audio" Target="../media/audio8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6.wav"/><Relationship Id="rId66" Type="http://schemas.openxmlformats.org/officeDocument/2006/relationships/audio" Target="../media/audio20.wav"/><Relationship Id="rId74" Type="http://schemas.openxmlformats.org/officeDocument/2006/relationships/image" Target="../media/image54.png"/><Relationship Id="rId79" Type="http://schemas.openxmlformats.org/officeDocument/2006/relationships/image" Target="../media/image58.png"/><Relationship Id="rId87" Type="http://schemas.openxmlformats.org/officeDocument/2006/relationships/image" Target="../media/image66.jpeg"/><Relationship Id="rId5" Type="http://schemas.openxmlformats.org/officeDocument/2006/relationships/image" Target="../media/image12.png"/><Relationship Id="rId61" Type="http://schemas.openxmlformats.org/officeDocument/2006/relationships/image" Target="../media/image46.jpeg"/><Relationship Id="rId82" Type="http://schemas.openxmlformats.org/officeDocument/2006/relationships/image" Target="../media/image61.gif"/><Relationship Id="rId19" Type="http://schemas.openxmlformats.org/officeDocument/2006/relationships/image" Target="../media/image23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microsoft.com/office/2007/relationships/hdphoto" Target="../media/hdphoto1.wdp"/><Relationship Id="rId22" Type="http://schemas.microsoft.com/office/2007/relationships/hdphoto" Target="../media/hdphoto5.wdp"/><Relationship Id="rId27" Type="http://schemas.openxmlformats.org/officeDocument/2006/relationships/image" Target="../media/image29.jpeg"/><Relationship Id="rId30" Type="http://schemas.openxmlformats.org/officeDocument/2006/relationships/audio" Target="../media/audio3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1.wav"/><Relationship Id="rId56" Type="http://schemas.openxmlformats.org/officeDocument/2006/relationships/audio" Target="../media/audio15.wav"/><Relationship Id="rId64" Type="http://schemas.openxmlformats.org/officeDocument/2006/relationships/audio" Target="../media/audio19.wav"/><Relationship Id="rId69" Type="http://schemas.openxmlformats.org/officeDocument/2006/relationships/image" Target="../media/image51.jpeg"/><Relationship Id="rId77" Type="http://schemas.openxmlformats.org/officeDocument/2006/relationships/image" Target="../media/image56.jpeg"/><Relationship Id="rId8" Type="http://schemas.openxmlformats.org/officeDocument/2006/relationships/image" Target="../media/image15.gif"/><Relationship Id="rId51" Type="http://schemas.openxmlformats.org/officeDocument/2006/relationships/image" Target="../media/image41.jpeg"/><Relationship Id="rId72" Type="http://schemas.openxmlformats.org/officeDocument/2006/relationships/image" Target="../media/image4.gif"/><Relationship Id="rId80" Type="http://schemas.openxmlformats.org/officeDocument/2006/relationships/image" Target="../media/image59.png"/><Relationship Id="rId85" Type="http://schemas.openxmlformats.org/officeDocument/2006/relationships/image" Target="../media/image64.pn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openxmlformats.org/officeDocument/2006/relationships/image" Target="../media/image22.png"/><Relationship Id="rId25" Type="http://schemas.openxmlformats.org/officeDocument/2006/relationships/image" Target="../media/image27.png"/><Relationship Id="rId33" Type="http://schemas.openxmlformats.org/officeDocument/2006/relationships/image" Target="../media/image32.jpeg"/><Relationship Id="rId38" Type="http://schemas.openxmlformats.org/officeDocument/2006/relationships/audio" Target="../media/audio7.wav"/><Relationship Id="rId46" Type="http://schemas.openxmlformats.org/officeDocument/2006/relationships/audio" Target="../media/audio1.wav"/><Relationship Id="rId59" Type="http://schemas.openxmlformats.org/officeDocument/2006/relationships/image" Target="../media/image45.jpeg"/><Relationship Id="rId67" Type="http://schemas.openxmlformats.org/officeDocument/2006/relationships/image" Target="../media/image49.jpeg"/><Relationship Id="rId20" Type="http://schemas.microsoft.com/office/2007/relationships/hdphoto" Target="../media/hdphoto4.wdp"/><Relationship Id="rId41" Type="http://schemas.openxmlformats.org/officeDocument/2006/relationships/image" Target="../media/image36.jpeg"/><Relationship Id="rId54" Type="http://schemas.openxmlformats.org/officeDocument/2006/relationships/audio" Target="../media/audio14.wav"/><Relationship Id="rId62" Type="http://schemas.openxmlformats.org/officeDocument/2006/relationships/audio" Target="../media/audio18.wav"/><Relationship Id="rId70" Type="http://schemas.openxmlformats.org/officeDocument/2006/relationships/image" Target="../media/image52.png"/><Relationship Id="rId75" Type="http://schemas.microsoft.com/office/2007/relationships/hdphoto" Target="../media/hdphoto7.wdp"/><Relationship Id="rId83" Type="http://schemas.openxmlformats.org/officeDocument/2006/relationships/image" Target="../media/image6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5" Type="http://schemas.openxmlformats.org/officeDocument/2006/relationships/image" Target="../media/image21.png"/><Relationship Id="rId23" Type="http://schemas.openxmlformats.org/officeDocument/2006/relationships/image" Target="../media/image25.gif"/><Relationship Id="rId28" Type="http://schemas.openxmlformats.org/officeDocument/2006/relationships/audio" Target="../media/audio2.wav"/><Relationship Id="rId36" Type="http://schemas.openxmlformats.org/officeDocument/2006/relationships/audio" Target="../media/audio6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Relationship Id="rId10" Type="http://schemas.openxmlformats.org/officeDocument/2006/relationships/image" Target="../media/image17.gif"/><Relationship Id="rId31" Type="http://schemas.openxmlformats.org/officeDocument/2006/relationships/image" Target="../media/image31.jpeg"/><Relationship Id="rId44" Type="http://schemas.openxmlformats.org/officeDocument/2006/relationships/audio" Target="../media/audio10.wav"/><Relationship Id="rId52" Type="http://schemas.openxmlformats.org/officeDocument/2006/relationships/audio" Target="../media/audio13.wav"/><Relationship Id="rId60" Type="http://schemas.openxmlformats.org/officeDocument/2006/relationships/audio" Target="../media/audio17.wav"/><Relationship Id="rId65" Type="http://schemas.openxmlformats.org/officeDocument/2006/relationships/image" Target="../media/image48.jpeg"/><Relationship Id="rId73" Type="http://schemas.openxmlformats.org/officeDocument/2006/relationships/image" Target="../media/image53.png"/><Relationship Id="rId78" Type="http://schemas.openxmlformats.org/officeDocument/2006/relationships/image" Target="../media/image57.png"/><Relationship Id="rId81" Type="http://schemas.openxmlformats.org/officeDocument/2006/relationships/image" Target="../media/image60.png"/><Relationship Id="rId86" Type="http://schemas.openxmlformats.org/officeDocument/2006/relationships/image" Target="../media/image6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0. 2133.wav">
            <a:hlinkClick r:id="" action="ppaction://media"/>
          </p:cNvPr>
          <p:cNvPicPr>
            <a:picLocks noRot="1" noChangeAspect="1"/>
          </p:cNvPicPr>
          <p:nvPr>
            <a:wavAudioFile r:embed="rId1" name="10. Les enfants du Piré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113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C:\Users\JClaude\Desktop\bbbb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196975"/>
            <a:ext cx="5976938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9" descr="C:\Users\JCL\Desktop\Mfm les 100 titres cultes de la chanson francaise MP3 (guy3359)\sgwj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866900"/>
            <a:ext cx="3008312" cy="300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" descr="C:\Users\JCL\Desktop\CD1.gif"/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25" y="554038"/>
            <a:ext cx="68103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113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C:\Users\JClaude\Desktop\bbbb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196975"/>
            <a:ext cx="6119813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295400" y="1052513"/>
            <a:ext cx="6445250" cy="475297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476375" y="1690688"/>
            <a:ext cx="6049963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01. Non, je ne regrette rien - Edith Piaf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02. Et maintenant - Gilbert Becaud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03. Il faut savoir - Charles Aznavour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04. Quand on n'a que l'amour - Jacques Brel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05. Dis, quand reviendras-tu ? - Barbara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06. Une petite fille - Claude Nougaro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07. Chanson pour l'auvergnat - Georges Brassens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08. La javanaise - Juliette Greco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09. Jolie mome - Leo Ferre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10. Les enfants du piree - Dalida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11. Le lion est mort ce soir - Henri Salvador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12. Bruxelles - Jacques Brel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13. L'idole des jeunes - Johnny Hallyday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14. Chariot - Petula Clark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15. J'entends siffler le train - Richard Anthony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16. On a juste l'age - Sheila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17. Le twist du canotier - Les chaussettes noires, Eddy Mitchell &amp; Maurice Chevalier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18. Sheila - Lucky Blondo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19. Twist a st-tropez - Les Chats Sauvages &amp; Dick Rivers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20. En blue jeans et blouson d'cuir - Salvatore Adamo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8" name="01. Non, je ne regrette rien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30" name="02. Et maintenant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2" name="03. Il faut savoi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4" name="04. Quand on n'a que l'amou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6" name="05. Dis, quand reviendras-tu 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8" name="06. Une petite fill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40" name="07. Chanson pour l'auvergnat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2" name="08. La javanais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4" name="09. Jolie môm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6" name="10. Les enfants du Piré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8" name="11. Le lion est mort ce soir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50" name="12. Bruxelle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2" name="13. L'idole des jeune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4" name="14. Chariot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6" name="15. J'entends siffler le train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8" name="16. On a juste l'âge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60" name="17. Le twist du canotier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2" name="18. Sheila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4" name="19. Twist à St-Tropez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6" name="20. En blue jeans et blouson d'cuir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8" descr="C:\Users\JClaude\Pictures\Image2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5160963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6070600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3" descr="C:\Users\christelle\Desktop\Image2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3479">
            <a:off x="3035300" y="6080125"/>
            <a:ext cx="50482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2" descr="C:\Users\christelle\Desktop\Image111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" descr="barra_peixe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9" descr="peixe59"/>
          <p:cNvPicPr>
            <a:picLocks noChangeAspect="1" noChangeArrowheads="1" noCrop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" descr="barra_peixe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9" descr="peixe59"/>
          <p:cNvPicPr>
            <a:picLocks noChangeAspect="1" noChangeArrowheads="1" noCrop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9" descr="peixe59"/>
          <p:cNvPicPr>
            <a:picLocks noChangeAspect="1" noChangeArrowheads="1" noCrop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64" descr="C:\Users\Solenn\Desktop\111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863" y="552608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69" descr="katze72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97013" y="5618163"/>
            <a:ext cx="639762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2" name="Picture 77" descr="C:\Users\JCL\Desktop\Mfm les 100 titres cultes de la chanson francaise MP3 (guy3359)\sgwj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88" y="1614488"/>
            <a:ext cx="1258887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179</Words>
  <Application>Microsoft Office PowerPoint</Application>
  <PresentationFormat>Affichage à l'écran (4:3)</PresentationFormat>
  <Paragraphs>23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2024-10-19T08:20:15Z</dcterms:modified>
</cp:coreProperties>
</file>