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2" r:id="rId1"/>
  </p:sldMasterIdLst>
  <p:notesMasterIdLst>
    <p:notesMasterId r:id="rId5"/>
  </p:notesMasterIdLst>
  <p:sldIdLst>
    <p:sldId id="256" r:id="rId2"/>
    <p:sldId id="257" r:id="rId3"/>
    <p:sldId id="259" r:id="rId4"/>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24460" autoAdjust="0"/>
  </p:normalViewPr>
  <p:slideViewPr>
    <p:cSldViewPr snapToGrid="0">
      <p:cViewPr varScale="1">
        <p:scale>
          <a:sx n="27" d="100"/>
          <a:sy n="27" d="100"/>
        </p:scale>
        <p:origin x="3834" y="48"/>
      </p:cViewPr>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D8F0CAE-E640-4FC5-B6AD-C17FDCD3577B}" type="datetimeFigureOut">
              <a:rPr lang="fr-FR" smtClean="0"/>
              <a:t>04/11/2024</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5938FA6-F822-4B23-BE69-B9905131F3DC}" type="slidenum">
              <a:rPr lang="fr-FR" smtClean="0"/>
              <a:t>‹N°›</a:t>
            </a:fld>
            <a:endParaRPr lang="fr-FR"/>
          </a:p>
        </p:txBody>
      </p:sp>
    </p:spTree>
    <p:extLst>
      <p:ext uri="{BB962C8B-B14F-4D97-AF65-F5344CB8AC3E}">
        <p14:creationId xmlns:p14="http://schemas.microsoft.com/office/powerpoint/2010/main" val="181690574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45938FA6-F822-4B23-BE69-B9905131F3DC}" type="slidenum">
              <a:rPr lang="fr-FR" smtClean="0"/>
              <a:t>1</a:t>
            </a:fld>
            <a:endParaRPr lang="fr-FR"/>
          </a:p>
        </p:txBody>
      </p:sp>
    </p:spTree>
    <p:extLst>
      <p:ext uri="{BB962C8B-B14F-4D97-AF65-F5344CB8AC3E}">
        <p14:creationId xmlns:p14="http://schemas.microsoft.com/office/powerpoint/2010/main" val="57319846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sz="1800" b="0" dirty="0">
                <a:latin typeface="Courier New" panose="02070309020205020404" pitchFamily="49" charset="0"/>
              </a:rPr>
              <a:t>A une époque où le temps est précieux et ou la cuisine à la maison est de plus en plus recherchée, il est essentiel d’avoir les outils adéquats pour rendre cette expérience agréable et efficace. E-TEN est conçue pour répondre à ce besoin en simplifiant la création de recettes et l’organisation des courses.</a:t>
            </a:r>
          </a:p>
          <a:p>
            <a:endParaRPr lang="fr-FR" sz="1800" b="0" dirty="0">
              <a:latin typeface="Courier New" panose="02070309020205020404" pitchFamily="49" charset="0"/>
            </a:endParaRPr>
          </a:p>
          <a:p>
            <a:r>
              <a:rPr lang="fr-FR" sz="1200" b="0" dirty="0"/>
              <a:t>Mon application permet aux utilisateurs de créer et de sauvegarder des recettes avec des détails précis tels que les ingrédients, les étapes de préparation et même des photos appétissantes. Une possibilité de choisir son type de diet, régime alimentaire et restrictions (allergènes). Avec notre algorithme il sera facile de trouver des recettes en fonction de ses envies/besoins et du temps disponible.</a:t>
            </a:r>
          </a:p>
          <a:p>
            <a:endParaRPr lang="fr-FR" sz="1200" b="0" dirty="0"/>
          </a:p>
          <a:p>
            <a:r>
              <a:rPr lang="fr-FR" sz="1200" b="0" dirty="0"/>
              <a:t>L’une des fonctionnalités phares de E-TEN est de générer automatiquement des listes de courses, recettes et d’avoir un suivi sur son alimentation pendant la semaine.</a:t>
            </a:r>
          </a:p>
          <a:p>
            <a:endParaRPr lang="fr-FR" sz="1200" b="0" dirty="0"/>
          </a:p>
          <a:p>
            <a:r>
              <a:rPr lang="fr-FR" sz="1200" b="0" dirty="0"/>
              <a:t>J’ai aussi pensé à l’interaction communautaire, les utilisateurs peuvent partager leurs recettes préférées, laisser des avis et même échanger des conseils de cuisine. C’est un véritable espace d’échange pour les passionnées de gastronomie. Basé sur des technologies modernes, elle s’inspire d’un modèle freemium qui offrira des fonctionnalités avancées tout en permettant à tous de profiter des bases gratuitement.</a:t>
            </a:r>
          </a:p>
          <a:p>
            <a:endParaRPr lang="fr-FR" sz="1200" b="0" dirty="0"/>
          </a:p>
          <a:p>
            <a:r>
              <a:rPr lang="fr-FR" sz="1200" b="0" dirty="0"/>
              <a:t>En conclusion, n’est pas seulement une application de cuisine, c’est un compagnon de tous les jours qui rend la cuisine accessible, amusante et organisée. Je vous remercie de votre attention, et je suis heureuse de répondre à vos questions.</a:t>
            </a:r>
          </a:p>
        </p:txBody>
      </p:sp>
      <p:sp>
        <p:nvSpPr>
          <p:cNvPr id="4" name="Espace réservé du numéro de diapositive 3"/>
          <p:cNvSpPr>
            <a:spLocks noGrp="1"/>
          </p:cNvSpPr>
          <p:nvPr>
            <p:ph type="sldNum" sz="quarter" idx="5"/>
          </p:nvPr>
        </p:nvSpPr>
        <p:spPr/>
        <p:txBody>
          <a:bodyPr/>
          <a:lstStyle/>
          <a:p>
            <a:fld id="{45938FA6-F822-4B23-BE69-B9905131F3DC}" type="slidenum">
              <a:rPr lang="fr-FR" smtClean="0"/>
              <a:t>2</a:t>
            </a:fld>
            <a:endParaRPr lang="fr-FR"/>
          </a:p>
        </p:txBody>
      </p:sp>
    </p:spTree>
    <p:extLst>
      <p:ext uri="{BB962C8B-B14F-4D97-AF65-F5344CB8AC3E}">
        <p14:creationId xmlns:p14="http://schemas.microsoft.com/office/powerpoint/2010/main" val="328113275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503645-DCFE-47FC-8A66-F9A45A422ED9}"/>
              </a:ext>
            </a:extLst>
          </p:cNvPr>
          <p:cNvSpPr>
            <a:spLocks noGrp="1"/>
          </p:cNvSpPr>
          <p:nvPr>
            <p:ph type="ctrTitle"/>
          </p:nvPr>
        </p:nvSpPr>
        <p:spPr>
          <a:xfrm>
            <a:off x="3221150" y="1247140"/>
            <a:ext cx="7891760" cy="3450844"/>
          </a:xfrm>
        </p:spPr>
        <p:txBody>
          <a:bodyPr anchor="t"/>
          <a:lstStyle>
            <a:lvl1pPr algn="l">
              <a:defRPr sz="60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2AD509FA-7BD7-4D45-998F-0E43038F179C}"/>
              </a:ext>
            </a:extLst>
          </p:cNvPr>
          <p:cNvSpPr>
            <a:spLocks noGrp="1"/>
          </p:cNvSpPr>
          <p:nvPr>
            <p:ph type="subTitle" idx="1"/>
          </p:nvPr>
        </p:nvSpPr>
        <p:spPr>
          <a:xfrm>
            <a:off x="3221150" y="4818126"/>
            <a:ext cx="7891760" cy="1268984"/>
          </a:xfrm>
        </p:spPr>
        <p:txBody>
          <a:bodyPr anchor="b"/>
          <a:lstStyle>
            <a:lvl1pPr marL="0" indent="0" algn="l">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9" name="Rectangle 8">
            <a:extLst>
              <a:ext uri="{FF2B5EF4-FFF2-40B4-BE49-F238E27FC236}">
                <a16:creationId xmlns:a16="http://schemas.microsoft.com/office/drawing/2014/main" id="{2D03A0B2-4A2F-D846-A5E6-FB7CB9A031F7}"/>
              </a:ext>
            </a:extLst>
          </p:cNvPr>
          <p:cNvSpPr/>
          <p:nvPr/>
        </p:nvSpPr>
        <p:spPr>
          <a:xfrm>
            <a:off x="1" y="1375492"/>
            <a:ext cx="2770698" cy="5482505"/>
          </a:xfrm>
          <a:prstGeom prst="rect">
            <a:avLst/>
          </a:prstGeom>
          <a:gradFill flip="none" rotWithShape="1">
            <a:gsLst>
              <a:gs pos="0">
                <a:schemeClr val="accent1">
                  <a:alpha val="50000"/>
                </a:schemeClr>
              </a:gs>
              <a:gs pos="81000">
                <a:schemeClr val="accent4">
                  <a:alpha val="50000"/>
                </a:schemeClr>
              </a:gs>
              <a:gs pos="25000">
                <a:schemeClr val="accent2">
                  <a:alpha val="60000"/>
                </a:schemeClr>
              </a:gs>
              <a:gs pos="50000">
                <a:schemeClr val="accent3">
                  <a:alpha val="55000"/>
                </a:schemeClr>
              </a:gs>
              <a:gs pos="99000">
                <a:schemeClr val="accent5">
                  <a:alpha val="50000"/>
                </a:schemeClr>
              </a:gs>
            </a:gsLst>
            <a:path path="circle">
              <a:fillToRect r="100000" b="100000"/>
            </a:path>
            <a:tileRect l="-100000" t="-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a:p>
        </p:txBody>
      </p:sp>
      <p:sp>
        <p:nvSpPr>
          <p:cNvPr id="10" name="Rectangle 9">
            <a:extLst>
              <a:ext uri="{FF2B5EF4-FFF2-40B4-BE49-F238E27FC236}">
                <a16:creationId xmlns:a16="http://schemas.microsoft.com/office/drawing/2014/main" id="{7F573F1D-73A7-FB41-BCAD-FC9AA7DEF4F5}"/>
              </a:ext>
            </a:extLst>
          </p:cNvPr>
          <p:cNvSpPr/>
          <p:nvPr/>
        </p:nvSpPr>
        <p:spPr>
          <a:xfrm>
            <a:off x="0" y="-3"/>
            <a:ext cx="1373567" cy="6857999"/>
          </a:xfrm>
          <a:prstGeom prst="rect">
            <a:avLst/>
          </a:prstGeom>
          <a:gradFill flip="none" rotWithShape="1">
            <a:gsLst>
              <a:gs pos="0">
                <a:schemeClr val="accent1">
                  <a:alpha val="50000"/>
                </a:schemeClr>
              </a:gs>
              <a:gs pos="81000">
                <a:schemeClr val="accent4">
                  <a:alpha val="50000"/>
                </a:schemeClr>
              </a:gs>
              <a:gs pos="25000">
                <a:schemeClr val="accent2">
                  <a:alpha val="60000"/>
                </a:schemeClr>
              </a:gs>
              <a:gs pos="50000">
                <a:schemeClr val="accent3">
                  <a:alpha val="55000"/>
                </a:schemeClr>
              </a:gs>
              <a:gs pos="99000">
                <a:schemeClr val="accent5">
                  <a:alpha val="50000"/>
                </a:schemeClr>
              </a:gs>
            </a:gsLst>
            <a:path path="circle">
              <a:fillToRect r="100000" b="100000"/>
            </a:path>
            <a:tileRect l="-100000" t="-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a:p>
        </p:txBody>
      </p:sp>
      <p:sp>
        <p:nvSpPr>
          <p:cNvPr id="7" name="Date Placeholder 6">
            <a:extLst>
              <a:ext uri="{FF2B5EF4-FFF2-40B4-BE49-F238E27FC236}">
                <a16:creationId xmlns:a16="http://schemas.microsoft.com/office/drawing/2014/main" id="{DDCFA51C-E4FE-4BF2-A2DD-E32DE57D8AD0}"/>
              </a:ext>
            </a:extLst>
          </p:cNvPr>
          <p:cNvSpPr>
            <a:spLocks noGrp="1"/>
          </p:cNvSpPr>
          <p:nvPr>
            <p:ph type="dt" sz="half" idx="10"/>
          </p:nvPr>
        </p:nvSpPr>
        <p:spPr/>
        <p:txBody>
          <a:bodyPr/>
          <a:lstStyle/>
          <a:p>
            <a:pPr algn="r"/>
            <a:fld id="{1449AA12-8195-4182-A7AC-2E7E59DFBDAF}" type="datetimeFigureOut">
              <a:rPr lang="en-US" smtClean="0"/>
              <a:pPr algn="r"/>
              <a:t>11/4/2024</a:t>
            </a:fld>
            <a:endParaRPr lang="en-US"/>
          </a:p>
        </p:txBody>
      </p:sp>
      <p:sp>
        <p:nvSpPr>
          <p:cNvPr id="8" name="Footer Placeholder 7">
            <a:extLst>
              <a:ext uri="{FF2B5EF4-FFF2-40B4-BE49-F238E27FC236}">
                <a16:creationId xmlns:a16="http://schemas.microsoft.com/office/drawing/2014/main" id="{5A438448-FC2D-4A2F-B7C0-04AC50311EAA}"/>
              </a:ext>
            </a:extLst>
          </p:cNvPr>
          <p:cNvSpPr>
            <a:spLocks noGrp="1"/>
          </p:cNvSpPr>
          <p:nvPr>
            <p:ph type="ftr" sz="quarter" idx="11"/>
          </p:nvPr>
        </p:nvSpPr>
        <p:spPr>
          <a:xfrm>
            <a:off x="3221150" y="6292850"/>
            <a:ext cx="4114800" cy="365125"/>
          </a:xfrm>
        </p:spPr>
        <p:txBody>
          <a:bodyPr/>
          <a:lstStyle/>
          <a:p>
            <a:pPr algn="l"/>
            <a:endParaRPr lang="en-US" dirty="0"/>
          </a:p>
        </p:txBody>
      </p:sp>
      <p:sp>
        <p:nvSpPr>
          <p:cNvPr id="11" name="Slide Number Placeholder 10">
            <a:extLst>
              <a:ext uri="{FF2B5EF4-FFF2-40B4-BE49-F238E27FC236}">
                <a16:creationId xmlns:a16="http://schemas.microsoft.com/office/drawing/2014/main" id="{3B07C67E-EAD9-47D8-9559-4E091BC03BA8}"/>
              </a:ext>
            </a:extLst>
          </p:cNvPr>
          <p:cNvSpPr>
            <a:spLocks noGrp="1"/>
          </p:cNvSpPr>
          <p:nvPr>
            <p:ph type="sldNum" sz="quarter" idx="12"/>
          </p:nvPr>
        </p:nvSpPr>
        <p:spPr/>
        <p:txBody>
          <a:bodyPr/>
          <a:lstStyle/>
          <a:p>
            <a:fld id="{14DFC975-2FD7-44A5-9E78-ECBA46156075}" type="slidenum">
              <a:rPr lang="en-US" smtClean="0"/>
              <a:t>‹N°›</a:t>
            </a:fld>
            <a:endParaRPr lang="en-US"/>
          </a:p>
        </p:txBody>
      </p:sp>
    </p:spTree>
    <p:extLst>
      <p:ext uri="{BB962C8B-B14F-4D97-AF65-F5344CB8AC3E}">
        <p14:creationId xmlns:p14="http://schemas.microsoft.com/office/powerpoint/2010/main" val="18507823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EC53B0-59B2-4B39-93E0-DCFBB932C82A}"/>
              </a:ext>
            </a:extLst>
          </p:cNvPr>
          <p:cNvSpPr>
            <a:spLocks noGrp="1"/>
          </p:cNvSpPr>
          <p:nvPr>
            <p:ph type="title"/>
          </p:nvPr>
        </p:nvSpPr>
        <p:spPr>
          <a:xfrm>
            <a:off x="1587710" y="455362"/>
            <a:ext cx="9525200" cy="1550419"/>
          </a:xfrm>
        </p:spPr>
        <p:txBody>
          <a:bodyPr/>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D18C5F7B-98AC-425B-80BD-6C6F3032D0CE}"/>
              </a:ext>
            </a:extLst>
          </p:cNvPr>
          <p:cNvSpPr>
            <a:spLocks noGrp="1"/>
          </p:cNvSpPr>
          <p:nvPr>
            <p:ph type="body" orient="vert" idx="1"/>
          </p:nvPr>
        </p:nvSpPr>
        <p:spPr>
          <a:xfrm>
            <a:off x="1587710" y="2160016"/>
            <a:ext cx="9525200" cy="392615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9C88C2EE-2433-424A-878C-24514FF5D44F}"/>
              </a:ext>
            </a:extLst>
          </p:cNvPr>
          <p:cNvSpPr>
            <a:spLocks noGrp="1"/>
          </p:cNvSpPr>
          <p:nvPr>
            <p:ph type="dt" sz="half" idx="10"/>
          </p:nvPr>
        </p:nvSpPr>
        <p:spPr/>
        <p:txBody>
          <a:bodyPr/>
          <a:lstStyle/>
          <a:p>
            <a:fld id="{1449AA12-8195-4182-A7AC-2E7E59DFBDAF}" type="datetimeFigureOut">
              <a:rPr lang="en-US" smtClean="0"/>
              <a:t>11/4/2024</a:t>
            </a:fld>
            <a:endParaRPr lang="en-US"/>
          </a:p>
        </p:txBody>
      </p:sp>
      <p:sp>
        <p:nvSpPr>
          <p:cNvPr id="5" name="Footer Placeholder 4">
            <a:extLst>
              <a:ext uri="{FF2B5EF4-FFF2-40B4-BE49-F238E27FC236}">
                <a16:creationId xmlns:a16="http://schemas.microsoft.com/office/drawing/2014/main" id="{1FFEFD20-ADE2-40F3-A071-6D1E97F8FB3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EB7D1D5-5E92-48E1-9475-EC122D3FE613}"/>
              </a:ext>
            </a:extLst>
          </p:cNvPr>
          <p:cNvSpPr>
            <a:spLocks noGrp="1"/>
          </p:cNvSpPr>
          <p:nvPr>
            <p:ph type="sldNum" sz="quarter" idx="12"/>
          </p:nvPr>
        </p:nvSpPr>
        <p:spPr/>
        <p:txBody>
          <a:bodyPr/>
          <a:lstStyle/>
          <a:p>
            <a:fld id="{14DFC975-2FD7-44A5-9E78-ECBA46156075}" type="slidenum">
              <a:rPr lang="en-US" smtClean="0"/>
              <a:t>‹N°›</a:t>
            </a:fld>
            <a:endParaRPr lang="en-US"/>
          </a:p>
        </p:txBody>
      </p:sp>
      <p:sp>
        <p:nvSpPr>
          <p:cNvPr id="9" name="Rectangle 8">
            <a:extLst>
              <a:ext uri="{FF2B5EF4-FFF2-40B4-BE49-F238E27FC236}">
                <a16:creationId xmlns:a16="http://schemas.microsoft.com/office/drawing/2014/main" id="{60FCF945-5CF3-5542-A36A-9CBB738E735E}"/>
              </a:ext>
            </a:extLst>
          </p:cNvPr>
          <p:cNvSpPr/>
          <p:nvPr/>
        </p:nvSpPr>
        <p:spPr>
          <a:xfrm>
            <a:off x="0" y="565153"/>
            <a:ext cx="1133856" cy="6292847"/>
          </a:xfrm>
          <a:prstGeom prst="rect">
            <a:avLst/>
          </a:prstGeom>
          <a:gradFill flip="none" rotWithShape="1">
            <a:gsLst>
              <a:gs pos="0">
                <a:schemeClr val="accent1">
                  <a:alpha val="50000"/>
                </a:schemeClr>
              </a:gs>
              <a:gs pos="81000">
                <a:schemeClr val="accent4">
                  <a:alpha val="50000"/>
                </a:schemeClr>
              </a:gs>
              <a:gs pos="25000">
                <a:schemeClr val="accent2">
                  <a:alpha val="60000"/>
                </a:schemeClr>
              </a:gs>
              <a:gs pos="50000">
                <a:schemeClr val="accent3">
                  <a:alpha val="55000"/>
                </a:schemeClr>
              </a:gs>
              <a:gs pos="99000">
                <a:schemeClr val="accent5">
                  <a:alpha val="50000"/>
                </a:schemeClr>
              </a:gs>
            </a:gsLst>
            <a:path path="circle">
              <a:fillToRect r="100000" b="100000"/>
            </a:path>
            <a:tileRect l="-100000" t="-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53C7D61B-66C5-4341-8F2D-129A9E4D8283}"/>
              </a:ext>
            </a:extLst>
          </p:cNvPr>
          <p:cNvSpPr/>
          <p:nvPr/>
        </p:nvSpPr>
        <p:spPr>
          <a:xfrm>
            <a:off x="0" y="-3"/>
            <a:ext cx="565150" cy="6857999"/>
          </a:xfrm>
          <a:prstGeom prst="rect">
            <a:avLst/>
          </a:prstGeom>
          <a:gradFill flip="none" rotWithShape="1">
            <a:gsLst>
              <a:gs pos="0">
                <a:schemeClr val="accent1">
                  <a:alpha val="50000"/>
                </a:schemeClr>
              </a:gs>
              <a:gs pos="81000">
                <a:schemeClr val="accent4">
                  <a:alpha val="50000"/>
                </a:schemeClr>
              </a:gs>
              <a:gs pos="25000">
                <a:schemeClr val="accent2">
                  <a:alpha val="60000"/>
                </a:schemeClr>
              </a:gs>
              <a:gs pos="49000">
                <a:schemeClr val="accent3">
                  <a:alpha val="55000"/>
                </a:schemeClr>
              </a:gs>
              <a:gs pos="99000">
                <a:schemeClr val="accent5">
                  <a:alpha val="50000"/>
                </a:schemeClr>
              </a:gs>
            </a:gsLst>
            <a:path path="circle">
              <a:fillToRect r="100000" b="100000"/>
            </a:path>
            <a:tileRect l="-100000" t="-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1261378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F47FBCF-6EDB-4883-92D4-612F4D1C5589}"/>
              </a:ext>
            </a:extLst>
          </p:cNvPr>
          <p:cNvSpPr>
            <a:spLocks noGrp="1"/>
          </p:cNvSpPr>
          <p:nvPr>
            <p:ph type="title" orient="vert"/>
          </p:nvPr>
        </p:nvSpPr>
        <p:spPr>
          <a:xfrm>
            <a:off x="8846380" y="565149"/>
            <a:ext cx="2266530" cy="5611813"/>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D49D2DF8-B588-416F-AA11-9F3A0DDE6765}"/>
              </a:ext>
            </a:extLst>
          </p:cNvPr>
          <p:cNvSpPr>
            <a:spLocks noGrp="1"/>
          </p:cNvSpPr>
          <p:nvPr>
            <p:ph type="body" orient="vert" idx="1"/>
          </p:nvPr>
        </p:nvSpPr>
        <p:spPr>
          <a:xfrm>
            <a:off x="1587710" y="565149"/>
            <a:ext cx="7088929" cy="5611813"/>
          </a:xfrm>
        </p:spPr>
        <p:txBody>
          <a:bodyPr vert="eaVert"/>
          <a:lstStyle/>
          <a:p>
            <a:pPr lvl="0"/>
            <a:r>
              <a:rPr lang="en-US"/>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672F7B1D-405D-4EE7-9A23-3F21916C9503}"/>
              </a:ext>
            </a:extLst>
          </p:cNvPr>
          <p:cNvSpPr>
            <a:spLocks noGrp="1"/>
          </p:cNvSpPr>
          <p:nvPr>
            <p:ph type="dt" sz="half" idx="10"/>
          </p:nvPr>
        </p:nvSpPr>
        <p:spPr/>
        <p:txBody>
          <a:bodyPr/>
          <a:lstStyle/>
          <a:p>
            <a:fld id="{1449AA12-8195-4182-A7AC-2E7E59DFBDAF}" type="datetimeFigureOut">
              <a:rPr lang="en-US" smtClean="0"/>
              <a:t>11/4/2024</a:t>
            </a:fld>
            <a:endParaRPr lang="en-US"/>
          </a:p>
        </p:txBody>
      </p:sp>
      <p:sp>
        <p:nvSpPr>
          <p:cNvPr id="5" name="Footer Placeholder 4">
            <a:extLst>
              <a:ext uri="{FF2B5EF4-FFF2-40B4-BE49-F238E27FC236}">
                <a16:creationId xmlns:a16="http://schemas.microsoft.com/office/drawing/2014/main" id="{D27B9304-686C-431A-8E7F-D9DD19F4DF0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BFA240B-DB2E-46ED-8AC6-744B2C1C70E3}"/>
              </a:ext>
            </a:extLst>
          </p:cNvPr>
          <p:cNvSpPr>
            <a:spLocks noGrp="1"/>
          </p:cNvSpPr>
          <p:nvPr>
            <p:ph type="sldNum" sz="quarter" idx="12"/>
          </p:nvPr>
        </p:nvSpPr>
        <p:spPr/>
        <p:txBody>
          <a:bodyPr/>
          <a:lstStyle/>
          <a:p>
            <a:fld id="{14DFC975-2FD7-44A5-9E78-ECBA46156075}" type="slidenum">
              <a:rPr lang="en-US" smtClean="0"/>
              <a:t>‹N°›</a:t>
            </a:fld>
            <a:endParaRPr lang="en-US"/>
          </a:p>
        </p:txBody>
      </p:sp>
      <p:sp>
        <p:nvSpPr>
          <p:cNvPr id="9" name="Rectangle 8">
            <a:extLst>
              <a:ext uri="{FF2B5EF4-FFF2-40B4-BE49-F238E27FC236}">
                <a16:creationId xmlns:a16="http://schemas.microsoft.com/office/drawing/2014/main" id="{2F275F2C-778B-864A-8379-6D0726B18FDC}"/>
              </a:ext>
            </a:extLst>
          </p:cNvPr>
          <p:cNvSpPr/>
          <p:nvPr/>
        </p:nvSpPr>
        <p:spPr>
          <a:xfrm>
            <a:off x="0" y="565153"/>
            <a:ext cx="1133856" cy="6292847"/>
          </a:xfrm>
          <a:prstGeom prst="rect">
            <a:avLst/>
          </a:prstGeom>
          <a:gradFill flip="none" rotWithShape="1">
            <a:gsLst>
              <a:gs pos="0">
                <a:schemeClr val="accent1">
                  <a:alpha val="50000"/>
                </a:schemeClr>
              </a:gs>
              <a:gs pos="81000">
                <a:schemeClr val="accent4">
                  <a:alpha val="50000"/>
                </a:schemeClr>
              </a:gs>
              <a:gs pos="25000">
                <a:schemeClr val="accent2">
                  <a:alpha val="60000"/>
                </a:schemeClr>
              </a:gs>
              <a:gs pos="50000">
                <a:schemeClr val="accent3">
                  <a:alpha val="55000"/>
                </a:schemeClr>
              </a:gs>
              <a:gs pos="99000">
                <a:schemeClr val="accent5">
                  <a:alpha val="50000"/>
                </a:schemeClr>
              </a:gs>
            </a:gsLst>
            <a:path path="circle">
              <a:fillToRect r="100000" b="100000"/>
            </a:path>
            <a:tileRect l="-100000" t="-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F70051C8-76B3-384B-BCF1-60BB80301FCD}"/>
              </a:ext>
            </a:extLst>
          </p:cNvPr>
          <p:cNvSpPr/>
          <p:nvPr/>
        </p:nvSpPr>
        <p:spPr>
          <a:xfrm>
            <a:off x="0" y="-3"/>
            <a:ext cx="565150" cy="6857999"/>
          </a:xfrm>
          <a:prstGeom prst="rect">
            <a:avLst/>
          </a:prstGeom>
          <a:gradFill flip="none" rotWithShape="1">
            <a:gsLst>
              <a:gs pos="0">
                <a:schemeClr val="accent1">
                  <a:alpha val="50000"/>
                </a:schemeClr>
              </a:gs>
              <a:gs pos="81000">
                <a:schemeClr val="accent4">
                  <a:alpha val="50000"/>
                </a:schemeClr>
              </a:gs>
              <a:gs pos="25000">
                <a:schemeClr val="accent2">
                  <a:alpha val="60000"/>
                </a:schemeClr>
              </a:gs>
              <a:gs pos="49000">
                <a:schemeClr val="accent3">
                  <a:alpha val="55000"/>
                </a:schemeClr>
              </a:gs>
              <a:gs pos="99000">
                <a:schemeClr val="accent5">
                  <a:alpha val="50000"/>
                </a:schemeClr>
              </a:gs>
            </a:gsLst>
            <a:path path="circle">
              <a:fillToRect r="100000" b="100000"/>
            </a:path>
            <a:tileRect l="-100000" t="-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8040163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BC5DD8-8608-4B55-96D8-0AB848C028C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8A3CC0B-7B21-422D-937D-FBD49EE9397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AA0EAFA-89BC-43E9-8EB9-B6B3CD136E43}"/>
              </a:ext>
            </a:extLst>
          </p:cNvPr>
          <p:cNvSpPr>
            <a:spLocks noGrp="1"/>
          </p:cNvSpPr>
          <p:nvPr>
            <p:ph type="dt" sz="half" idx="10"/>
          </p:nvPr>
        </p:nvSpPr>
        <p:spPr/>
        <p:txBody>
          <a:bodyPr/>
          <a:lstStyle/>
          <a:p>
            <a:fld id="{1449AA12-8195-4182-A7AC-2E7E59DFBDAF}" type="datetimeFigureOut">
              <a:rPr lang="en-US" smtClean="0"/>
              <a:t>11/4/2024</a:t>
            </a:fld>
            <a:endParaRPr lang="en-US"/>
          </a:p>
        </p:txBody>
      </p:sp>
      <p:sp>
        <p:nvSpPr>
          <p:cNvPr id="5" name="Footer Placeholder 4">
            <a:extLst>
              <a:ext uri="{FF2B5EF4-FFF2-40B4-BE49-F238E27FC236}">
                <a16:creationId xmlns:a16="http://schemas.microsoft.com/office/drawing/2014/main" id="{A3850944-70C2-487F-A102-58CDFB94C3C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177B7B8-A972-455E-9D8C-9B8026A5306D}"/>
              </a:ext>
            </a:extLst>
          </p:cNvPr>
          <p:cNvSpPr>
            <a:spLocks noGrp="1"/>
          </p:cNvSpPr>
          <p:nvPr>
            <p:ph type="sldNum" sz="quarter" idx="12"/>
          </p:nvPr>
        </p:nvSpPr>
        <p:spPr/>
        <p:txBody>
          <a:bodyPr/>
          <a:lstStyle/>
          <a:p>
            <a:fld id="{14DFC975-2FD7-44A5-9E78-ECBA46156075}" type="slidenum">
              <a:rPr lang="en-US" smtClean="0"/>
              <a:t>‹N°›</a:t>
            </a:fld>
            <a:endParaRPr lang="en-US"/>
          </a:p>
        </p:txBody>
      </p:sp>
      <p:sp>
        <p:nvSpPr>
          <p:cNvPr id="51" name="Rectangle 50">
            <a:extLst>
              <a:ext uri="{FF2B5EF4-FFF2-40B4-BE49-F238E27FC236}">
                <a16:creationId xmlns:a16="http://schemas.microsoft.com/office/drawing/2014/main" id="{CCC95119-6D9D-3542-9E0E-4171B33DC9CA}"/>
              </a:ext>
            </a:extLst>
          </p:cNvPr>
          <p:cNvSpPr/>
          <p:nvPr/>
        </p:nvSpPr>
        <p:spPr>
          <a:xfrm>
            <a:off x="0" y="565153"/>
            <a:ext cx="1133856" cy="6292847"/>
          </a:xfrm>
          <a:prstGeom prst="rect">
            <a:avLst/>
          </a:prstGeom>
          <a:gradFill flip="none" rotWithShape="1">
            <a:gsLst>
              <a:gs pos="0">
                <a:schemeClr val="accent1">
                  <a:alpha val="50000"/>
                </a:schemeClr>
              </a:gs>
              <a:gs pos="81000">
                <a:schemeClr val="accent4">
                  <a:alpha val="50000"/>
                </a:schemeClr>
              </a:gs>
              <a:gs pos="25000">
                <a:schemeClr val="accent2">
                  <a:alpha val="60000"/>
                </a:schemeClr>
              </a:gs>
              <a:gs pos="50000">
                <a:schemeClr val="accent3">
                  <a:alpha val="55000"/>
                </a:schemeClr>
              </a:gs>
              <a:gs pos="99000">
                <a:schemeClr val="accent5">
                  <a:alpha val="50000"/>
                </a:schemeClr>
              </a:gs>
            </a:gsLst>
            <a:path path="circle">
              <a:fillToRect r="100000" b="100000"/>
            </a:path>
            <a:tileRect l="-100000" t="-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Rectangle 51">
            <a:extLst>
              <a:ext uri="{FF2B5EF4-FFF2-40B4-BE49-F238E27FC236}">
                <a16:creationId xmlns:a16="http://schemas.microsoft.com/office/drawing/2014/main" id="{EFC92F19-7317-314C-81B7-43B8B687F4E4}"/>
              </a:ext>
            </a:extLst>
          </p:cNvPr>
          <p:cNvSpPr/>
          <p:nvPr/>
        </p:nvSpPr>
        <p:spPr>
          <a:xfrm>
            <a:off x="0" y="-3"/>
            <a:ext cx="565150" cy="6857999"/>
          </a:xfrm>
          <a:prstGeom prst="rect">
            <a:avLst/>
          </a:prstGeom>
          <a:gradFill flip="none" rotWithShape="1">
            <a:gsLst>
              <a:gs pos="0">
                <a:schemeClr val="accent1">
                  <a:alpha val="50000"/>
                </a:schemeClr>
              </a:gs>
              <a:gs pos="81000">
                <a:schemeClr val="accent4">
                  <a:alpha val="50000"/>
                </a:schemeClr>
              </a:gs>
              <a:gs pos="25000">
                <a:schemeClr val="accent2">
                  <a:alpha val="60000"/>
                </a:schemeClr>
              </a:gs>
              <a:gs pos="49000">
                <a:schemeClr val="accent3">
                  <a:alpha val="55000"/>
                </a:schemeClr>
              </a:gs>
              <a:gs pos="99000">
                <a:schemeClr val="accent5">
                  <a:alpha val="50000"/>
                </a:schemeClr>
              </a:gs>
            </a:gsLst>
            <a:path path="circle">
              <a:fillToRect r="100000" b="100000"/>
            </a:path>
            <a:tileRect l="-100000" t="-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2643349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3087F2-AA0E-4F0C-9AD6-2353021573D7}"/>
              </a:ext>
            </a:extLst>
          </p:cNvPr>
          <p:cNvSpPr>
            <a:spLocks noGrp="1"/>
          </p:cNvSpPr>
          <p:nvPr>
            <p:ph type="title"/>
          </p:nvPr>
        </p:nvSpPr>
        <p:spPr>
          <a:xfrm>
            <a:off x="3221150" y="1251674"/>
            <a:ext cx="7891760" cy="2914688"/>
          </a:xfrm>
        </p:spPr>
        <p:txBody>
          <a:bodyPr anchor="t"/>
          <a:lstStyle>
            <a:lvl1pPr>
              <a:defRPr sz="54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E7937807-96B8-4061-A845-1287216BF53B}"/>
              </a:ext>
            </a:extLst>
          </p:cNvPr>
          <p:cNvSpPr>
            <a:spLocks noGrp="1"/>
          </p:cNvSpPr>
          <p:nvPr>
            <p:ph type="body" idx="1"/>
          </p:nvPr>
        </p:nvSpPr>
        <p:spPr>
          <a:xfrm>
            <a:off x="3221150" y="4818126"/>
            <a:ext cx="7891760" cy="1271524"/>
          </a:xfrm>
        </p:spPr>
        <p:txBody>
          <a:bodyPr anchor="b"/>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32AF346-9503-4767-BCB4-84B823E27419}"/>
              </a:ext>
            </a:extLst>
          </p:cNvPr>
          <p:cNvSpPr>
            <a:spLocks noGrp="1"/>
          </p:cNvSpPr>
          <p:nvPr>
            <p:ph type="dt" sz="half" idx="10"/>
          </p:nvPr>
        </p:nvSpPr>
        <p:spPr/>
        <p:txBody>
          <a:bodyPr/>
          <a:lstStyle/>
          <a:p>
            <a:fld id="{1449AA12-8195-4182-A7AC-2E7E59DFBDAF}" type="datetimeFigureOut">
              <a:rPr lang="en-US" smtClean="0"/>
              <a:t>11/4/2024</a:t>
            </a:fld>
            <a:endParaRPr lang="en-US"/>
          </a:p>
        </p:txBody>
      </p:sp>
      <p:sp>
        <p:nvSpPr>
          <p:cNvPr id="5" name="Footer Placeholder 4">
            <a:extLst>
              <a:ext uri="{FF2B5EF4-FFF2-40B4-BE49-F238E27FC236}">
                <a16:creationId xmlns:a16="http://schemas.microsoft.com/office/drawing/2014/main" id="{5259605B-A39D-4BEE-B46F-16CF13FA0BA7}"/>
              </a:ext>
            </a:extLst>
          </p:cNvPr>
          <p:cNvSpPr>
            <a:spLocks noGrp="1"/>
          </p:cNvSpPr>
          <p:nvPr>
            <p:ph type="ftr" sz="quarter" idx="11"/>
          </p:nvPr>
        </p:nvSpPr>
        <p:spPr>
          <a:xfrm>
            <a:off x="3221150" y="6292850"/>
            <a:ext cx="4114800" cy="365125"/>
          </a:xfrm>
        </p:spPr>
        <p:txBody>
          <a:bodyPr/>
          <a:lstStyle/>
          <a:p>
            <a:endParaRPr lang="en-US"/>
          </a:p>
        </p:txBody>
      </p:sp>
      <p:sp>
        <p:nvSpPr>
          <p:cNvPr id="6" name="Slide Number Placeholder 5">
            <a:extLst>
              <a:ext uri="{FF2B5EF4-FFF2-40B4-BE49-F238E27FC236}">
                <a16:creationId xmlns:a16="http://schemas.microsoft.com/office/drawing/2014/main" id="{2575834A-942D-410B-A430-43F9E01FC5F9}"/>
              </a:ext>
            </a:extLst>
          </p:cNvPr>
          <p:cNvSpPr>
            <a:spLocks noGrp="1"/>
          </p:cNvSpPr>
          <p:nvPr>
            <p:ph type="sldNum" sz="quarter" idx="12"/>
          </p:nvPr>
        </p:nvSpPr>
        <p:spPr/>
        <p:txBody>
          <a:bodyPr/>
          <a:lstStyle/>
          <a:p>
            <a:fld id="{14DFC975-2FD7-44A5-9E78-ECBA46156075}" type="slidenum">
              <a:rPr lang="en-US" smtClean="0"/>
              <a:t>‹N°›</a:t>
            </a:fld>
            <a:endParaRPr lang="en-US"/>
          </a:p>
        </p:txBody>
      </p:sp>
      <p:sp>
        <p:nvSpPr>
          <p:cNvPr id="9" name="Rectangle 8">
            <a:extLst>
              <a:ext uri="{FF2B5EF4-FFF2-40B4-BE49-F238E27FC236}">
                <a16:creationId xmlns:a16="http://schemas.microsoft.com/office/drawing/2014/main" id="{4AD199D5-C485-D449-9804-F755E0907B51}"/>
              </a:ext>
            </a:extLst>
          </p:cNvPr>
          <p:cNvSpPr/>
          <p:nvPr/>
        </p:nvSpPr>
        <p:spPr>
          <a:xfrm>
            <a:off x="1" y="1375492"/>
            <a:ext cx="2770698" cy="5482505"/>
          </a:xfrm>
          <a:prstGeom prst="rect">
            <a:avLst/>
          </a:prstGeom>
          <a:gradFill flip="none" rotWithShape="1">
            <a:gsLst>
              <a:gs pos="0">
                <a:schemeClr val="accent1">
                  <a:alpha val="50000"/>
                </a:schemeClr>
              </a:gs>
              <a:gs pos="81000">
                <a:schemeClr val="accent4">
                  <a:alpha val="50000"/>
                </a:schemeClr>
              </a:gs>
              <a:gs pos="25000">
                <a:schemeClr val="accent2">
                  <a:alpha val="60000"/>
                </a:schemeClr>
              </a:gs>
              <a:gs pos="50000">
                <a:schemeClr val="accent3">
                  <a:alpha val="55000"/>
                </a:schemeClr>
              </a:gs>
              <a:gs pos="99000">
                <a:schemeClr val="accent5">
                  <a:alpha val="50000"/>
                </a:schemeClr>
              </a:gs>
            </a:gsLst>
            <a:path path="circle">
              <a:fillToRect r="100000" b="100000"/>
            </a:path>
            <a:tileRect l="-100000" t="-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a:p>
        </p:txBody>
      </p:sp>
      <p:sp>
        <p:nvSpPr>
          <p:cNvPr id="10" name="Rectangle 9">
            <a:extLst>
              <a:ext uri="{FF2B5EF4-FFF2-40B4-BE49-F238E27FC236}">
                <a16:creationId xmlns:a16="http://schemas.microsoft.com/office/drawing/2014/main" id="{4290D1A7-C550-2540-86C9-EB0FB2EB2E71}"/>
              </a:ext>
            </a:extLst>
          </p:cNvPr>
          <p:cNvSpPr/>
          <p:nvPr/>
        </p:nvSpPr>
        <p:spPr>
          <a:xfrm>
            <a:off x="0" y="-3"/>
            <a:ext cx="1373567" cy="6857999"/>
          </a:xfrm>
          <a:prstGeom prst="rect">
            <a:avLst/>
          </a:prstGeom>
          <a:gradFill flip="none" rotWithShape="1">
            <a:gsLst>
              <a:gs pos="0">
                <a:schemeClr val="accent1">
                  <a:alpha val="50000"/>
                </a:schemeClr>
              </a:gs>
              <a:gs pos="81000">
                <a:schemeClr val="accent4">
                  <a:alpha val="50000"/>
                </a:schemeClr>
              </a:gs>
              <a:gs pos="25000">
                <a:schemeClr val="accent2">
                  <a:alpha val="60000"/>
                </a:schemeClr>
              </a:gs>
              <a:gs pos="50000">
                <a:schemeClr val="accent3">
                  <a:alpha val="55000"/>
                </a:schemeClr>
              </a:gs>
              <a:gs pos="99000">
                <a:schemeClr val="accent5">
                  <a:alpha val="50000"/>
                </a:schemeClr>
              </a:gs>
            </a:gsLst>
            <a:path path="circle">
              <a:fillToRect r="100000" b="100000"/>
            </a:path>
            <a:tileRect l="-100000" t="-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a:p>
        </p:txBody>
      </p:sp>
    </p:spTree>
    <p:extLst>
      <p:ext uri="{BB962C8B-B14F-4D97-AF65-F5344CB8AC3E}">
        <p14:creationId xmlns:p14="http://schemas.microsoft.com/office/powerpoint/2010/main" val="28160283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5FCAD2-C321-4E81-AEBE-696A90E2D9A4}"/>
              </a:ext>
            </a:extLst>
          </p:cNvPr>
          <p:cNvSpPr>
            <a:spLocks noGrp="1"/>
          </p:cNvSpPr>
          <p:nvPr>
            <p:ph type="title"/>
          </p:nvPr>
        </p:nvSpPr>
        <p:spPr>
          <a:xfrm>
            <a:off x="1587710" y="455362"/>
            <a:ext cx="9486690" cy="1550419"/>
          </a:xfrm>
        </p:spPr>
        <p:txBody>
          <a:bodyPr/>
          <a:lstStyle/>
          <a:p>
            <a:r>
              <a:rPr lang="en-US"/>
              <a:t>Click to edit Master title style</a:t>
            </a:r>
          </a:p>
        </p:txBody>
      </p:sp>
      <p:sp>
        <p:nvSpPr>
          <p:cNvPr id="3" name="Content Placeholder 2">
            <a:extLst>
              <a:ext uri="{FF2B5EF4-FFF2-40B4-BE49-F238E27FC236}">
                <a16:creationId xmlns:a16="http://schemas.microsoft.com/office/drawing/2014/main" id="{3EF20CD1-0E09-4415-911C-0F5B7341DD80}"/>
              </a:ext>
            </a:extLst>
          </p:cNvPr>
          <p:cNvSpPr>
            <a:spLocks noGrp="1"/>
          </p:cNvSpPr>
          <p:nvPr>
            <p:ph sz="half" idx="1"/>
          </p:nvPr>
        </p:nvSpPr>
        <p:spPr>
          <a:xfrm>
            <a:off x="1587709" y="2160016"/>
            <a:ext cx="4425437" cy="3927093"/>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EA963EDD-031A-49CA-9130-067550BD0D55}"/>
              </a:ext>
            </a:extLst>
          </p:cNvPr>
          <p:cNvSpPr>
            <a:spLocks noGrp="1"/>
          </p:cNvSpPr>
          <p:nvPr>
            <p:ph sz="half" idx="2"/>
          </p:nvPr>
        </p:nvSpPr>
        <p:spPr>
          <a:xfrm>
            <a:off x="6648963" y="2160016"/>
            <a:ext cx="4425437" cy="392709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a:extLst>
              <a:ext uri="{FF2B5EF4-FFF2-40B4-BE49-F238E27FC236}">
                <a16:creationId xmlns:a16="http://schemas.microsoft.com/office/drawing/2014/main" id="{80808E79-A0BE-49F3-AE92-7EE5CC78F1A6}"/>
              </a:ext>
            </a:extLst>
          </p:cNvPr>
          <p:cNvSpPr>
            <a:spLocks noGrp="1"/>
          </p:cNvSpPr>
          <p:nvPr>
            <p:ph type="dt" sz="half" idx="10"/>
          </p:nvPr>
        </p:nvSpPr>
        <p:spPr/>
        <p:txBody>
          <a:bodyPr/>
          <a:lstStyle/>
          <a:p>
            <a:fld id="{1449AA12-8195-4182-A7AC-2E7E59DFBDAF}" type="datetimeFigureOut">
              <a:rPr lang="en-US" smtClean="0"/>
              <a:t>11/4/2024</a:t>
            </a:fld>
            <a:endParaRPr lang="en-US"/>
          </a:p>
        </p:txBody>
      </p:sp>
      <p:sp>
        <p:nvSpPr>
          <p:cNvPr id="6" name="Footer Placeholder 5">
            <a:extLst>
              <a:ext uri="{FF2B5EF4-FFF2-40B4-BE49-F238E27FC236}">
                <a16:creationId xmlns:a16="http://schemas.microsoft.com/office/drawing/2014/main" id="{2898B87C-BF1E-47CF-9A4E-FD4BE32C050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AC06E71-46F6-469C-A9CA-E707EBE51B58}"/>
              </a:ext>
            </a:extLst>
          </p:cNvPr>
          <p:cNvSpPr>
            <a:spLocks noGrp="1"/>
          </p:cNvSpPr>
          <p:nvPr>
            <p:ph type="sldNum" sz="quarter" idx="12"/>
          </p:nvPr>
        </p:nvSpPr>
        <p:spPr/>
        <p:txBody>
          <a:bodyPr/>
          <a:lstStyle/>
          <a:p>
            <a:fld id="{14DFC975-2FD7-44A5-9E78-ECBA46156075}" type="slidenum">
              <a:rPr lang="en-US" smtClean="0"/>
              <a:t>‹N°›</a:t>
            </a:fld>
            <a:endParaRPr lang="en-US"/>
          </a:p>
        </p:txBody>
      </p:sp>
      <p:sp>
        <p:nvSpPr>
          <p:cNvPr id="10" name="Rectangle 9">
            <a:extLst>
              <a:ext uri="{FF2B5EF4-FFF2-40B4-BE49-F238E27FC236}">
                <a16:creationId xmlns:a16="http://schemas.microsoft.com/office/drawing/2014/main" id="{052659F6-6B3B-A545-A45F-FAD238210D47}"/>
              </a:ext>
            </a:extLst>
          </p:cNvPr>
          <p:cNvSpPr/>
          <p:nvPr/>
        </p:nvSpPr>
        <p:spPr>
          <a:xfrm>
            <a:off x="0" y="565153"/>
            <a:ext cx="1133856" cy="6292847"/>
          </a:xfrm>
          <a:prstGeom prst="rect">
            <a:avLst/>
          </a:prstGeom>
          <a:gradFill flip="none" rotWithShape="1">
            <a:gsLst>
              <a:gs pos="0">
                <a:schemeClr val="accent1">
                  <a:alpha val="50000"/>
                </a:schemeClr>
              </a:gs>
              <a:gs pos="81000">
                <a:schemeClr val="accent4">
                  <a:alpha val="50000"/>
                </a:schemeClr>
              </a:gs>
              <a:gs pos="25000">
                <a:schemeClr val="accent2">
                  <a:alpha val="60000"/>
                </a:schemeClr>
              </a:gs>
              <a:gs pos="50000">
                <a:schemeClr val="accent3">
                  <a:alpha val="55000"/>
                </a:schemeClr>
              </a:gs>
              <a:gs pos="99000">
                <a:schemeClr val="accent5">
                  <a:alpha val="50000"/>
                </a:schemeClr>
              </a:gs>
            </a:gsLst>
            <a:path path="circle">
              <a:fillToRect r="100000" b="100000"/>
            </a:path>
            <a:tileRect l="-100000" t="-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B80637F8-15DE-2240-8BF8-D6E57A337B1A}"/>
              </a:ext>
            </a:extLst>
          </p:cNvPr>
          <p:cNvSpPr/>
          <p:nvPr/>
        </p:nvSpPr>
        <p:spPr>
          <a:xfrm>
            <a:off x="0" y="-3"/>
            <a:ext cx="565150" cy="6857999"/>
          </a:xfrm>
          <a:prstGeom prst="rect">
            <a:avLst/>
          </a:prstGeom>
          <a:gradFill flip="none" rotWithShape="1">
            <a:gsLst>
              <a:gs pos="0">
                <a:schemeClr val="accent1">
                  <a:alpha val="50000"/>
                </a:schemeClr>
              </a:gs>
              <a:gs pos="81000">
                <a:schemeClr val="accent4">
                  <a:alpha val="50000"/>
                </a:schemeClr>
              </a:gs>
              <a:gs pos="25000">
                <a:schemeClr val="accent2">
                  <a:alpha val="60000"/>
                </a:schemeClr>
              </a:gs>
              <a:gs pos="49000">
                <a:schemeClr val="accent3">
                  <a:alpha val="55000"/>
                </a:schemeClr>
              </a:gs>
              <a:gs pos="99000">
                <a:schemeClr val="accent5">
                  <a:alpha val="50000"/>
                </a:schemeClr>
              </a:gs>
            </a:gsLst>
            <a:path path="circle">
              <a:fillToRect r="100000" b="100000"/>
            </a:path>
            <a:tileRect l="-100000" t="-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7907119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53B26D-64DE-4314-8BD2-25FD618FB46D}"/>
              </a:ext>
            </a:extLst>
          </p:cNvPr>
          <p:cNvSpPr>
            <a:spLocks noGrp="1"/>
          </p:cNvSpPr>
          <p:nvPr>
            <p:ph type="title"/>
          </p:nvPr>
        </p:nvSpPr>
        <p:spPr>
          <a:xfrm>
            <a:off x="1591056" y="457200"/>
            <a:ext cx="9521854" cy="1554480"/>
          </a:xfrm>
        </p:spPr>
        <p:txBody>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29D77613-5CEE-4B05-A937-CD43EAAABF38}"/>
              </a:ext>
            </a:extLst>
          </p:cNvPr>
          <p:cNvSpPr>
            <a:spLocks noGrp="1"/>
          </p:cNvSpPr>
          <p:nvPr>
            <p:ph type="body" idx="1"/>
          </p:nvPr>
        </p:nvSpPr>
        <p:spPr>
          <a:xfrm>
            <a:off x="1591057" y="2165086"/>
            <a:ext cx="4425696" cy="823912"/>
          </a:xfrm>
        </p:spPr>
        <p:txBody>
          <a:bodyPr anchor="b">
            <a:normAutofit/>
          </a:bodyPr>
          <a:lstStyle>
            <a:lvl1pPr marL="0" indent="0">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a:extLst>
              <a:ext uri="{FF2B5EF4-FFF2-40B4-BE49-F238E27FC236}">
                <a16:creationId xmlns:a16="http://schemas.microsoft.com/office/drawing/2014/main" id="{343E4779-3B5A-4993-9C7F-FB19F1633F5D}"/>
              </a:ext>
            </a:extLst>
          </p:cNvPr>
          <p:cNvSpPr>
            <a:spLocks noGrp="1"/>
          </p:cNvSpPr>
          <p:nvPr>
            <p:ph sz="half" idx="2"/>
          </p:nvPr>
        </p:nvSpPr>
        <p:spPr>
          <a:xfrm>
            <a:off x="1591056" y="2988998"/>
            <a:ext cx="4425697" cy="3098112"/>
          </a:xfrm>
        </p:spPr>
        <p:txBody>
          <a:bodyPr/>
          <a:lstStyle>
            <a:lvl1pPr>
              <a:defRPr sz="2000"/>
            </a:lvl1pPr>
            <a:lvl2pPr>
              <a:defRPr sz="1800"/>
            </a:lvl2pPr>
            <a:lvl3pPr>
              <a:defRPr sz="1600"/>
            </a:lvl3pPr>
            <a:lvl4pPr>
              <a:defRPr sz="1400"/>
            </a:lvl4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AB51081A-685C-4C18-9AE9-425106A02F6B}"/>
              </a:ext>
            </a:extLst>
          </p:cNvPr>
          <p:cNvSpPr>
            <a:spLocks noGrp="1"/>
          </p:cNvSpPr>
          <p:nvPr>
            <p:ph type="body" sz="quarter" idx="3"/>
          </p:nvPr>
        </p:nvSpPr>
        <p:spPr>
          <a:xfrm>
            <a:off x="6687214" y="2165086"/>
            <a:ext cx="4425696" cy="823912"/>
          </a:xfrm>
        </p:spPr>
        <p:txBody>
          <a:bodyPr anchor="b">
            <a:normAutofit/>
          </a:bodyPr>
          <a:lstStyle>
            <a:lvl1pPr marL="0" indent="0">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a:extLst>
              <a:ext uri="{FF2B5EF4-FFF2-40B4-BE49-F238E27FC236}">
                <a16:creationId xmlns:a16="http://schemas.microsoft.com/office/drawing/2014/main" id="{7780F424-FE3A-4B7D-B60C-7AEA2118A585}"/>
              </a:ext>
            </a:extLst>
          </p:cNvPr>
          <p:cNvSpPr>
            <a:spLocks noGrp="1"/>
          </p:cNvSpPr>
          <p:nvPr>
            <p:ph sz="quarter" idx="4"/>
          </p:nvPr>
        </p:nvSpPr>
        <p:spPr>
          <a:xfrm>
            <a:off x="6687214" y="2988998"/>
            <a:ext cx="4425696" cy="3098112"/>
          </a:xfrm>
        </p:spPr>
        <p:txBody>
          <a:bodyPr/>
          <a:lstStyle>
            <a:lvl1pPr>
              <a:defRPr sz="2000"/>
            </a:lvl1pPr>
            <a:lvl2pPr>
              <a:defRPr sz="1800"/>
            </a:lvl2pPr>
            <a:lvl3pPr>
              <a:defRPr sz="1600"/>
            </a:lvl3pPr>
            <a:lvl4pPr>
              <a:defRPr sz="1400"/>
            </a:lvl4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864D2A96-CD7D-41BC-BDBE-5E29B7C0B325}"/>
              </a:ext>
            </a:extLst>
          </p:cNvPr>
          <p:cNvSpPr>
            <a:spLocks noGrp="1"/>
          </p:cNvSpPr>
          <p:nvPr>
            <p:ph type="dt" sz="half" idx="10"/>
          </p:nvPr>
        </p:nvSpPr>
        <p:spPr/>
        <p:txBody>
          <a:bodyPr/>
          <a:lstStyle/>
          <a:p>
            <a:fld id="{1449AA12-8195-4182-A7AC-2E7E59DFBDAF}" type="datetimeFigureOut">
              <a:rPr lang="en-US" smtClean="0"/>
              <a:t>11/4/2024</a:t>
            </a:fld>
            <a:endParaRPr lang="en-US"/>
          </a:p>
        </p:txBody>
      </p:sp>
      <p:sp>
        <p:nvSpPr>
          <p:cNvPr id="8" name="Footer Placeholder 7">
            <a:extLst>
              <a:ext uri="{FF2B5EF4-FFF2-40B4-BE49-F238E27FC236}">
                <a16:creationId xmlns:a16="http://schemas.microsoft.com/office/drawing/2014/main" id="{2CD1471D-6DDE-4E56-84E9-48136966A935}"/>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6CA3F451-CF28-4F57-B844-52A665440A02}"/>
              </a:ext>
            </a:extLst>
          </p:cNvPr>
          <p:cNvSpPr>
            <a:spLocks noGrp="1"/>
          </p:cNvSpPr>
          <p:nvPr>
            <p:ph type="sldNum" sz="quarter" idx="12"/>
          </p:nvPr>
        </p:nvSpPr>
        <p:spPr/>
        <p:txBody>
          <a:bodyPr/>
          <a:lstStyle/>
          <a:p>
            <a:fld id="{14DFC975-2FD7-44A5-9E78-ECBA46156075}" type="slidenum">
              <a:rPr lang="en-US" smtClean="0"/>
              <a:t>‹N°›</a:t>
            </a:fld>
            <a:endParaRPr lang="en-US"/>
          </a:p>
        </p:txBody>
      </p:sp>
      <p:sp>
        <p:nvSpPr>
          <p:cNvPr id="12" name="Rectangle 11">
            <a:extLst>
              <a:ext uri="{FF2B5EF4-FFF2-40B4-BE49-F238E27FC236}">
                <a16:creationId xmlns:a16="http://schemas.microsoft.com/office/drawing/2014/main" id="{2D1FA03E-7A83-AB41-BB4B-25B04946559A}"/>
              </a:ext>
            </a:extLst>
          </p:cNvPr>
          <p:cNvSpPr/>
          <p:nvPr/>
        </p:nvSpPr>
        <p:spPr>
          <a:xfrm>
            <a:off x="0" y="565153"/>
            <a:ext cx="1133856" cy="6292847"/>
          </a:xfrm>
          <a:prstGeom prst="rect">
            <a:avLst/>
          </a:prstGeom>
          <a:gradFill flip="none" rotWithShape="1">
            <a:gsLst>
              <a:gs pos="0">
                <a:schemeClr val="accent1">
                  <a:alpha val="50000"/>
                </a:schemeClr>
              </a:gs>
              <a:gs pos="81000">
                <a:schemeClr val="accent4">
                  <a:alpha val="50000"/>
                </a:schemeClr>
              </a:gs>
              <a:gs pos="25000">
                <a:schemeClr val="accent2">
                  <a:alpha val="60000"/>
                </a:schemeClr>
              </a:gs>
              <a:gs pos="50000">
                <a:schemeClr val="accent3">
                  <a:alpha val="55000"/>
                </a:schemeClr>
              </a:gs>
              <a:gs pos="99000">
                <a:schemeClr val="accent5">
                  <a:alpha val="50000"/>
                </a:schemeClr>
              </a:gs>
            </a:gsLst>
            <a:path path="circle">
              <a:fillToRect r="100000" b="100000"/>
            </a:path>
            <a:tileRect l="-100000" t="-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17702630-3C98-A142-9D04-1D852974DC26}"/>
              </a:ext>
            </a:extLst>
          </p:cNvPr>
          <p:cNvSpPr/>
          <p:nvPr/>
        </p:nvSpPr>
        <p:spPr>
          <a:xfrm>
            <a:off x="0" y="-3"/>
            <a:ext cx="565150" cy="6857999"/>
          </a:xfrm>
          <a:prstGeom prst="rect">
            <a:avLst/>
          </a:prstGeom>
          <a:gradFill flip="none" rotWithShape="1">
            <a:gsLst>
              <a:gs pos="0">
                <a:schemeClr val="accent1">
                  <a:alpha val="50000"/>
                </a:schemeClr>
              </a:gs>
              <a:gs pos="81000">
                <a:schemeClr val="accent4">
                  <a:alpha val="50000"/>
                </a:schemeClr>
              </a:gs>
              <a:gs pos="25000">
                <a:schemeClr val="accent2">
                  <a:alpha val="60000"/>
                </a:schemeClr>
              </a:gs>
              <a:gs pos="49000">
                <a:schemeClr val="accent3">
                  <a:alpha val="55000"/>
                </a:schemeClr>
              </a:gs>
              <a:gs pos="99000">
                <a:schemeClr val="accent5">
                  <a:alpha val="50000"/>
                </a:schemeClr>
              </a:gs>
            </a:gsLst>
            <a:path path="circle">
              <a:fillToRect r="100000" b="100000"/>
            </a:path>
            <a:tileRect l="-100000" t="-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9071721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322D7A-4502-49C3-BAFB-6D46F7A2E27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CAB67EE-A167-43D1-9C58-7B736CF28B64}"/>
              </a:ext>
            </a:extLst>
          </p:cNvPr>
          <p:cNvSpPr>
            <a:spLocks noGrp="1"/>
          </p:cNvSpPr>
          <p:nvPr>
            <p:ph type="dt" sz="half" idx="10"/>
          </p:nvPr>
        </p:nvSpPr>
        <p:spPr/>
        <p:txBody>
          <a:bodyPr/>
          <a:lstStyle/>
          <a:p>
            <a:fld id="{1449AA12-8195-4182-A7AC-2E7E59DFBDAF}" type="datetimeFigureOut">
              <a:rPr lang="en-US" smtClean="0"/>
              <a:t>11/4/2024</a:t>
            </a:fld>
            <a:endParaRPr lang="en-US"/>
          </a:p>
        </p:txBody>
      </p:sp>
      <p:sp>
        <p:nvSpPr>
          <p:cNvPr id="4" name="Footer Placeholder 3">
            <a:extLst>
              <a:ext uri="{FF2B5EF4-FFF2-40B4-BE49-F238E27FC236}">
                <a16:creationId xmlns:a16="http://schemas.microsoft.com/office/drawing/2014/main" id="{3C5605B7-599B-450E-9E8D-2A9AE3F30FF4}"/>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875BD2B1-8C5F-430B-A0F2-CD5281AB75E2}"/>
              </a:ext>
            </a:extLst>
          </p:cNvPr>
          <p:cNvSpPr>
            <a:spLocks noGrp="1"/>
          </p:cNvSpPr>
          <p:nvPr>
            <p:ph type="sldNum" sz="quarter" idx="12"/>
          </p:nvPr>
        </p:nvSpPr>
        <p:spPr/>
        <p:txBody>
          <a:bodyPr/>
          <a:lstStyle/>
          <a:p>
            <a:fld id="{14DFC975-2FD7-44A5-9E78-ECBA46156075}" type="slidenum">
              <a:rPr lang="en-US" smtClean="0"/>
              <a:t>‹N°›</a:t>
            </a:fld>
            <a:endParaRPr lang="en-US"/>
          </a:p>
        </p:txBody>
      </p:sp>
      <p:sp>
        <p:nvSpPr>
          <p:cNvPr id="8" name="Rectangle 7">
            <a:extLst>
              <a:ext uri="{FF2B5EF4-FFF2-40B4-BE49-F238E27FC236}">
                <a16:creationId xmlns:a16="http://schemas.microsoft.com/office/drawing/2014/main" id="{1DBA877B-B45A-BD48-8FC8-E752E7D7174F}"/>
              </a:ext>
            </a:extLst>
          </p:cNvPr>
          <p:cNvSpPr/>
          <p:nvPr/>
        </p:nvSpPr>
        <p:spPr>
          <a:xfrm>
            <a:off x="0" y="565153"/>
            <a:ext cx="1133856" cy="6292847"/>
          </a:xfrm>
          <a:prstGeom prst="rect">
            <a:avLst/>
          </a:prstGeom>
          <a:gradFill flip="none" rotWithShape="1">
            <a:gsLst>
              <a:gs pos="0">
                <a:schemeClr val="accent1">
                  <a:alpha val="50000"/>
                </a:schemeClr>
              </a:gs>
              <a:gs pos="81000">
                <a:schemeClr val="accent4">
                  <a:alpha val="50000"/>
                </a:schemeClr>
              </a:gs>
              <a:gs pos="25000">
                <a:schemeClr val="accent2">
                  <a:alpha val="60000"/>
                </a:schemeClr>
              </a:gs>
              <a:gs pos="50000">
                <a:schemeClr val="accent3">
                  <a:alpha val="55000"/>
                </a:schemeClr>
              </a:gs>
              <a:gs pos="99000">
                <a:schemeClr val="accent5">
                  <a:alpha val="50000"/>
                </a:schemeClr>
              </a:gs>
            </a:gsLst>
            <a:path path="circle">
              <a:fillToRect r="100000" b="100000"/>
            </a:path>
            <a:tileRect l="-100000" t="-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DBF3343D-2AFA-B544-B40A-315F5EC680B6}"/>
              </a:ext>
            </a:extLst>
          </p:cNvPr>
          <p:cNvSpPr/>
          <p:nvPr/>
        </p:nvSpPr>
        <p:spPr>
          <a:xfrm>
            <a:off x="0" y="-3"/>
            <a:ext cx="565150" cy="6857999"/>
          </a:xfrm>
          <a:prstGeom prst="rect">
            <a:avLst/>
          </a:prstGeom>
          <a:gradFill flip="none" rotWithShape="1">
            <a:gsLst>
              <a:gs pos="0">
                <a:schemeClr val="accent1">
                  <a:alpha val="50000"/>
                </a:schemeClr>
              </a:gs>
              <a:gs pos="81000">
                <a:schemeClr val="accent4">
                  <a:alpha val="50000"/>
                </a:schemeClr>
              </a:gs>
              <a:gs pos="25000">
                <a:schemeClr val="accent2">
                  <a:alpha val="60000"/>
                </a:schemeClr>
              </a:gs>
              <a:gs pos="49000">
                <a:schemeClr val="accent3">
                  <a:alpha val="55000"/>
                </a:schemeClr>
              </a:gs>
              <a:gs pos="99000">
                <a:schemeClr val="accent5">
                  <a:alpha val="50000"/>
                </a:schemeClr>
              </a:gs>
            </a:gsLst>
            <a:path path="circle">
              <a:fillToRect r="100000" b="100000"/>
            </a:path>
            <a:tileRect l="-100000" t="-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4826407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9308016-71BA-4CD3-918D-51613F7F4DF5}"/>
              </a:ext>
            </a:extLst>
          </p:cNvPr>
          <p:cNvSpPr>
            <a:spLocks noGrp="1"/>
          </p:cNvSpPr>
          <p:nvPr>
            <p:ph type="dt" sz="half" idx="10"/>
          </p:nvPr>
        </p:nvSpPr>
        <p:spPr/>
        <p:txBody>
          <a:bodyPr/>
          <a:lstStyle/>
          <a:p>
            <a:fld id="{1449AA12-8195-4182-A7AC-2E7E59DFBDAF}" type="datetimeFigureOut">
              <a:rPr lang="en-US" smtClean="0"/>
              <a:t>11/4/2024</a:t>
            </a:fld>
            <a:endParaRPr lang="en-US"/>
          </a:p>
        </p:txBody>
      </p:sp>
      <p:sp>
        <p:nvSpPr>
          <p:cNvPr id="3" name="Footer Placeholder 2">
            <a:extLst>
              <a:ext uri="{FF2B5EF4-FFF2-40B4-BE49-F238E27FC236}">
                <a16:creationId xmlns:a16="http://schemas.microsoft.com/office/drawing/2014/main" id="{95B24F46-0425-47C6-9FFB-F69AFFFE89D7}"/>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A3CE7A99-1593-4189-A514-8209CC32A2EA}"/>
              </a:ext>
            </a:extLst>
          </p:cNvPr>
          <p:cNvSpPr>
            <a:spLocks noGrp="1"/>
          </p:cNvSpPr>
          <p:nvPr>
            <p:ph type="sldNum" sz="quarter" idx="12"/>
          </p:nvPr>
        </p:nvSpPr>
        <p:spPr/>
        <p:txBody>
          <a:bodyPr/>
          <a:lstStyle/>
          <a:p>
            <a:fld id="{14DFC975-2FD7-44A5-9E78-ECBA46156075}" type="slidenum">
              <a:rPr lang="en-US" smtClean="0"/>
              <a:t>‹N°›</a:t>
            </a:fld>
            <a:endParaRPr lang="en-US"/>
          </a:p>
        </p:txBody>
      </p:sp>
      <p:sp>
        <p:nvSpPr>
          <p:cNvPr id="7" name="Rectangle 6">
            <a:extLst>
              <a:ext uri="{FF2B5EF4-FFF2-40B4-BE49-F238E27FC236}">
                <a16:creationId xmlns:a16="http://schemas.microsoft.com/office/drawing/2014/main" id="{11C15DFD-AB97-AB43-A6C9-2808708C91B4}"/>
              </a:ext>
            </a:extLst>
          </p:cNvPr>
          <p:cNvSpPr/>
          <p:nvPr/>
        </p:nvSpPr>
        <p:spPr>
          <a:xfrm>
            <a:off x="0" y="565153"/>
            <a:ext cx="1133856" cy="6292847"/>
          </a:xfrm>
          <a:prstGeom prst="rect">
            <a:avLst/>
          </a:prstGeom>
          <a:gradFill flip="none" rotWithShape="1">
            <a:gsLst>
              <a:gs pos="0">
                <a:schemeClr val="accent1">
                  <a:alpha val="50000"/>
                </a:schemeClr>
              </a:gs>
              <a:gs pos="81000">
                <a:schemeClr val="accent4">
                  <a:alpha val="50000"/>
                </a:schemeClr>
              </a:gs>
              <a:gs pos="25000">
                <a:schemeClr val="accent2">
                  <a:alpha val="60000"/>
                </a:schemeClr>
              </a:gs>
              <a:gs pos="50000">
                <a:schemeClr val="accent3">
                  <a:alpha val="55000"/>
                </a:schemeClr>
              </a:gs>
              <a:gs pos="99000">
                <a:schemeClr val="accent5">
                  <a:alpha val="50000"/>
                </a:schemeClr>
              </a:gs>
            </a:gsLst>
            <a:path path="circle">
              <a:fillToRect r="100000" b="100000"/>
            </a:path>
            <a:tileRect l="-100000" t="-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4A05BA89-ECA6-2247-ABBB-3C67160202E9}"/>
              </a:ext>
            </a:extLst>
          </p:cNvPr>
          <p:cNvSpPr/>
          <p:nvPr/>
        </p:nvSpPr>
        <p:spPr>
          <a:xfrm>
            <a:off x="0" y="-3"/>
            <a:ext cx="565150" cy="6857999"/>
          </a:xfrm>
          <a:prstGeom prst="rect">
            <a:avLst/>
          </a:prstGeom>
          <a:gradFill flip="none" rotWithShape="1">
            <a:gsLst>
              <a:gs pos="0">
                <a:schemeClr val="accent1">
                  <a:alpha val="50000"/>
                </a:schemeClr>
              </a:gs>
              <a:gs pos="81000">
                <a:schemeClr val="accent4">
                  <a:alpha val="50000"/>
                </a:schemeClr>
              </a:gs>
              <a:gs pos="25000">
                <a:schemeClr val="accent2">
                  <a:alpha val="60000"/>
                </a:schemeClr>
              </a:gs>
              <a:gs pos="49000">
                <a:schemeClr val="accent3">
                  <a:alpha val="55000"/>
                </a:schemeClr>
              </a:gs>
              <a:gs pos="99000">
                <a:schemeClr val="accent5">
                  <a:alpha val="50000"/>
                </a:schemeClr>
              </a:gs>
            </a:gsLst>
            <a:path path="circle">
              <a:fillToRect r="100000" b="100000"/>
            </a:path>
            <a:tileRect l="-100000" t="-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4131291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4E933B-3FC6-4B08-9FBE-2DD48307A4D4}"/>
              </a:ext>
            </a:extLst>
          </p:cNvPr>
          <p:cNvSpPr>
            <a:spLocks noGrp="1"/>
          </p:cNvSpPr>
          <p:nvPr>
            <p:ph type="title"/>
          </p:nvPr>
        </p:nvSpPr>
        <p:spPr>
          <a:xfrm>
            <a:off x="1587712" y="455362"/>
            <a:ext cx="4043440" cy="1584512"/>
          </a:xfrm>
        </p:spPr>
        <p:txBody>
          <a:bodyPr anchor="b"/>
          <a:lstStyle>
            <a:lvl1pPr>
              <a:defRPr sz="3200"/>
            </a:lvl1pPr>
          </a:lstStyle>
          <a:p>
            <a:r>
              <a:rPr lang="en-US" dirty="0"/>
              <a:t>Click to edit Master title style</a:t>
            </a:r>
          </a:p>
        </p:txBody>
      </p:sp>
      <p:sp>
        <p:nvSpPr>
          <p:cNvPr id="3" name="Content Placeholder 2">
            <a:extLst>
              <a:ext uri="{FF2B5EF4-FFF2-40B4-BE49-F238E27FC236}">
                <a16:creationId xmlns:a16="http://schemas.microsoft.com/office/drawing/2014/main" id="{377FBD4A-4514-4DCE-8F18-914DF3F4EED1}"/>
              </a:ext>
            </a:extLst>
          </p:cNvPr>
          <p:cNvSpPr>
            <a:spLocks noGrp="1"/>
          </p:cNvSpPr>
          <p:nvPr>
            <p:ph idx="1"/>
          </p:nvPr>
        </p:nvSpPr>
        <p:spPr>
          <a:xfrm>
            <a:off x="6271232" y="565151"/>
            <a:ext cx="5358384" cy="5521960"/>
          </a:xfrm>
        </p:spPr>
        <p:txBody>
          <a:bodyPr>
            <a:normAutofit/>
          </a:bodyPr>
          <a:lstStyle>
            <a:lvl1pPr>
              <a:defRPr sz="2200"/>
            </a:lvl1pPr>
            <a:lvl2pPr>
              <a:defRPr sz="1900"/>
            </a:lvl2pPr>
            <a:lvl3pPr>
              <a:defRPr sz="1700"/>
            </a:lvl3pPr>
            <a:lvl4pPr>
              <a:defRPr sz="1500"/>
            </a:lvl4pPr>
            <a:lvl5pPr>
              <a:defRPr sz="15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a:extLst>
              <a:ext uri="{FF2B5EF4-FFF2-40B4-BE49-F238E27FC236}">
                <a16:creationId xmlns:a16="http://schemas.microsoft.com/office/drawing/2014/main" id="{5AF18C85-0675-4202-B796-352766854939}"/>
              </a:ext>
            </a:extLst>
          </p:cNvPr>
          <p:cNvSpPr>
            <a:spLocks noGrp="1"/>
          </p:cNvSpPr>
          <p:nvPr>
            <p:ph type="body" sz="half" idx="2"/>
          </p:nvPr>
        </p:nvSpPr>
        <p:spPr>
          <a:xfrm>
            <a:off x="1587712" y="2039874"/>
            <a:ext cx="4043440" cy="38291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10079E5-F934-4D04-866F-F7CB5B08ACC4}"/>
              </a:ext>
            </a:extLst>
          </p:cNvPr>
          <p:cNvSpPr>
            <a:spLocks noGrp="1"/>
          </p:cNvSpPr>
          <p:nvPr>
            <p:ph type="dt" sz="half" idx="10"/>
          </p:nvPr>
        </p:nvSpPr>
        <p:spPr/>
        <p:txBody>
          <a:bodyPr/>
          <a:lstStyle/>
          <a:p>
            <a:fld id="{1449AA12-8195-4182-A7AC-2E7E59DFBDAF}" type="datetimeFigureOut">
              <a:rPr lang="en-US" smtClean="0"/>
              <a:t>11/4/2024</a:t>
            </a:fld>
            <a:endParaRPr lang="en-US"/>
          </a:p>
        </p:txBody>
      </p:sp>
      <p:sp>
        <p:nvSpPr>
          <p:cNvPr id="6" name="Footer Placeholder 5">
            <a:extLst>
              <a:ext uri="{FF2B5EF4-FFF2-40B4-BE49-F238E27FC236}">
                <a16:creationId xmlns:a16="http://schemas.microsoft.com/office/drawing/2014/main" id="{E705FC94-7915-439A-B937-F02D1BB03A0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1B69B19-4156-4584-B1DC-4F42F200B915}"/>
              </a:ext>
            </a:extLst>
          </p:cNvPr>
          <p:cNvSpPr>
            <a:spLocks noGrp="1"/>
          </p:cNvSpPr>
          <p:nvPr>
            <p:ph type="sldNum" sz="quarter" idx="12"/>
          </p:nvPr>
        </p:nvSpPr>
        <p:spPr/>
        <p:txBody>
          <a:bodyPr/>
          <a:lstStyle/>
          <a:p>
            <a:fld id="{14DFC975-2FD7-44A5-9E78-ECBA46156075}" type="slidenum">
              <a:rPr lang="en-US" smtClean="0"/>
              <a:t>‹N°›</a:t>
            </a:fld>
            <a:endParaRPr lang="en-US"/>
          </a:p>
        </p:txBody>
      </p:sp>
      <p:sp>
        <p:nvSpPr>
          <p:cNvPr id="10" name="Rectangle 9">
            <a:extLst>
              <a:ext uri="{FF2B5EF4-FFF2-40B4-BE49-F238E27FC236}">
                <a16:creationId xmlns:a16="http://schemas.microsoft.com/office/drawing/2014/main" id="{DC1B6031-8ABE-F648-8E05-3D08D0D54B53}"/>
              </a:ext>
            </a:extLst>
          </p:cNvPr>
          <p:cNvSpPr/>
          <p:nvPr/>
        </p:nvSpPr>
        <p:spPr>
          <a:xfrm>
            <a:off x="0" y="565153"/>
            <a:ext cx="1133856" cy="6292847"/>
          </a:xfrm>
          <a:prstGeom prst="rect">
            <a:avLst/>
          </a:prstGeom>
          <a:gradFill flip="none" rotWithShape="1">
            <a:gsLst>
              <a:gs pos="0">
                <a:schemeClr val="accent1">
                  <a:alpha val="50000"/>
                </a:schemeClr>
              </a:gs>
              <a:gs pos="81000">
                <a:schemeClr val="accent4">
                  <a:alpha val="50000"/>
                </a:schemeClr>
              </a:gs>
              <a:gs pos="25000">
                <a:schemeClr val="accent2">
                  <a:alpha val="60000"/>
                </a:schemeClr>
              </a:gs>
              <a:gs pos="50000">
                <a:schemeClr val="accent3">
                  <a:alpha val="55000"/>
                </a:schemeClr>
              </a:gs>
              <a:gs pos="99000">
                <a:schemeClr val="accent5">
                  <a:alpha val="50000"/>
                </a:schemeClr>
              </a:gs>
            </a:gsLst>
            <a:path path="circle">
              <a:fillToRect r="100000" b="100000"/>
            </a:path>
            <a:tileRect l="-100000" t="-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0DABD855-35E6-BE4F-8B03-FD12DDB32E10}"/>
              </a:ext>
            </a:extLst>
          </p:cNvPr>
          <p:cNvSpPr/>
          <p:nvPr/>
        </p:nvSpPr>
        <p:spPr>
          <a:xfrm>
            <a:off x="0" y="-3"/>
            <a:ext cx="565150" cy="6857999"/>
          </a:xfrm>
          <a:prstGeom prst="rect">
            <a:avLst/>
          </a:prstGeom>
          <a:gradFill flip="none" rotWithShape="1">
            <a:gsLst>
              <a:gs pos="0">
                <a:schemeClr val="accent1">
                  <a:alpha val="50000"/>
                </a:schemeClr>
              </a:gs>
              <a:gs pos="81000">
                <a:schemeClr val="accent4">
                  <a:alpha val="50000"/>
                </a:schemeClr>
              </a:gs>
              <a:gs pos="25000">
                <a:schemeClr val="accent2">
                  <a:alpha val="60000"/>
                </a:schemeClr>
              </a:gs>
              <a:gs pos="49000">
                <a:schemeClr val="accent3">
                  <a:alpha val="55000"/>
                </a:schemeClr>
              </a:gs>
              <a:gs pos="99000">
                <a:schemeClr val="accent5">
                  <a:alpha val="50000"/>
                </a:schemeClr>
              </a:gs>
            </a:gsLst>
            <a:path path="circle">
              <a:fillToRect r="100000" b="100000"/>
            </a:path>
            <a:tileRect l="-100000" t="-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2435466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1E1F3B-090C-4BB5-84BE-8ED0FC5981A5}"/>
              </a:ext>
            </a:extLst>
          </p:cNvPr>
          <p:cNvSpPr>
            <a:spLocks noGrp="1"/>
          </p:cNvSpPr>
          <p:nvPr>
            <p:ph type="title"/>
          </p:nvPr>
        </p:nvSpPr>
        <p:spPr>
          <a:xfrm>
            <a:off x="1587711" y="455362"/>
            <a:ext cx="4043436" cy="1584512"/>
          </a:xfrm>
        </p:spPr>
        <p:txBody>
          <a:bodyPr anchor="b"/>
          <a:lstStyle>
            <a:lvl1pPr>
              <a:defRPr sz="3200"/>
            </a:lvl1pPr>
          </a:lstStyle>
          <a:p>
            <a:r>
              <a:rPr lang="en-US" dirty="0"/>
              <a:t>Click to edit Master title style</a:t>
            </a:r>
          </a:p>
        </p:txBody>
      </p:sp>
      <p:sp>
        <p:nvSpPr>
          <p:cNvPr id="3" name="Picture Placeholder 2">
            <a:extLst>
              <a:ext uri="{FF2B5EF4-FFF2-40B4-BE49-F238E27FC236}">
                <a16:creationId xmlns:a16="http://schemas.microsoft.com/office/drawing/2014/main" id="{9397C49E-9426-4B24-B2A7-C54B89DA60A3}"/>
              </a:ext>
            </a:extLst>
          </p:cNvPr>
          <p:cNvSpPr>
            <a:spLocks noGrp="1"/>
          </p:cNvSpPr>
          <p:nvPr>
            <p:ph type="pic" idx="1"/>
          </p:nvPr>
        </p:nvSpPr>
        <p:spPr>
          <a:xfrm>
            <a:off x="6271232" y="565150"/>
            <a:ext cx="5355607" cy="5522677"/>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DBC7F011-0A5F-44E9-88CD-C95A33351B45}"/>
              </a:ext>
            </a:extLst>
          </p:cNvPr>
          <p:cNvSpPr>
            <a:spLocks noGrp="1"/>
          </p:cNvSpPr>
          <p:nvPr>
            <p:ph type="body" sz="half" idx="2"/>
          </p:nvPr>
        </p:nvSpPr>
        <p:spPr>
          <a:xfrm>
            <a:off x="1587711" y="2039874"/>
            <a:ext cx="4043436" cy="38291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D721C85-27BB-4533-A21B-C379FE03A944}"/>
              </a:ext>
            </a:extLst>
          </p:cNvPr>
          <p:cNvSpPr>
            <a:spLocks noGrp="1"/>
          </p:cNvSpPr>
          <p:nvPr>
            <p:ph type="dt" sz="half" idx="10"/>
          </p:nvPr>
        </p:nvSpPr>
        <p:spPr/>
        <p:txBody>
          <a:bodyPr/>
          <a:lstStyle/>
          <a:p>
            <a:fld id="{1449AA12-8195-4182-A7AC-2E7E59DFBDAF}" type="datetimeFigureOut">
              <a:rPr lang="en-US" smtClean="0"/>
              <a:t>11/4/2024</a:t>
            </a:fld>
            <a:endParaRPr lang="en-US"/>
          </a:p>
        </p:txBody>
      </p:sp>
      <p:sp>
        <p:nvSpPr>
          <p:cNvPr id="6" name="Footer Placeholder 5">
            <a:extLst>
              <a:ext uri="{FF2B5EF4-FFF2-40B4-BE49-F238E27FC236}">
                <a16:creationId xmlns:a16="http://schemas.microsoft.com/office/drawing/2014/main" id="{35018850-01F1-4247-9BFD-1DDC5DDDC38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6B365A9-4C28-480F-B370-2DFF234B73F7}"/>
              </a:ext>
            </a:extLst>
          </p:cNvPr>
          <p:cNvSpPr>
            <a:spLocks noGrp="1"/>
          </p:cNvSpPr>
          <p:nvPr>
            <p:ph type="sldNum" sz="quarter" idx="12"/>
          </p:nvPr>
        </p:nvSpPr>
        <p:spPr/>
        <p:txBody>
          <a:bodyPr/>
          <a:lstStyle/>
          <a:p>
            <a:fld id="{14DFC975-2FD7-44A5-9E78-ECBA46156075}" type="slidenum">
              <a:rPr lang="en-US" smtClean="0"/>
              <a:t>‹N°›</a:t>
            </a:fld>
            <a:endParaRPr lang="en-US"/>
          </a:p>
        </p:txBody>
      </p:sp>
      <p:sp>
        <p:nvSpPr>
          <p:cNvPr id="10" name="Rectangle 9">
            <a:extLst>
              <a:ext uri="{FF2B5EF4-FFF2-40B4-BE49-F238E27FC236}">
                <a16:creationId xmlns:a16="http://schemas.microsoft.com/office/drawing/2014/main" id="{920EAFF3-0A84-F84B-90E4-A596F00B3DC2}"/>
              </a:ext>
            </a:extLst>
          </p:cNvPr>
          <p:cNvSpPr/>
          <p:nvPr/>
        </p:nvSpPr>
        <p:spPr>
          <a:xfrm>
            <a:off x="0" y="565153"/>
            <a:ext cx="1133856" cy="6292847"/>
          </a:xfrm>
          <a:prstGeom prst="rect">
            <a:avLst/>
          </a:prstGeom>
          <a:gradFill flip="none" rotWithShape="1">
            <a:gsLst>
              <a:gs pos="0">
                <a:schemeClr val="accent1">
                  <a:alpha val="50000"/>
                </a:schemeClr>
              </a:gs>
              <a:gs pos="81000">
                <a:schemeClr val="accent4">
                  <a:alpha val="50000"/>
                </a:schemeClr>
              </a:gs>
              <a:gs pos="25000">
                <a:schemeClr val="accent2">
                  <a:alpha val="60000"/>
                </a:schemeClr>
              </a:gs>
              <a:gs pos="50000">
                <a:schemeClr val="accent3">
                  <a:alpha val="55000"/>
                </a:schemeClr>
              </a:gs>
              <a:gs pos="99000">
                <a:schemeClr val="accent5">
                  <a:alpha val="50000"/>
                </a:schemeClr>
              </a:gs>
            </a:gsLst>
            <a:path path="circle">
              <a:fillToRect r="100000" b="100000"/>
            </a:path>
            <a:tileRect l="-100000" t="-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F8392559-3C15-B249-93C9-B0F7E9E5DDD8}"/>
              </a:ext>
            </a:extLst>
          </p:cNvPr>
          <p:cNvSpPr/>
          <p:nvPr/>
        </p:nvSpPr>
        <p:spPr>
          <a:xfrm>
            <a:off x="0" y="-3"/>
            <a:ext cx="565150" cy="6857999"/>
          </a:xfrm>
          <a:prstGeom prst="rect">
            <a:avLst/>
          </a:prstGeom>
          <a:gradFill flip="none" rotWithShape="1">
            <a:gsLst>
              <a:gs pos="0">
                <a:schemeClr val="accent1">
                  <a:alpha val="50000"/>
                </a:schemeClr>
              </a:gs>
              <a:gs pos="81000">
                <a:schemeClr val="accent4">
                  <a:alpha val="50000"/>
                </a:schemeClr>
              </a:gs>
              <a:gs pos="25000">
                <a:schemeClr val="accent2">
                  <a:alpha val="60000"/>
                </a:schemeClr>
              </a:gs>
              <a:gs pos="49000">
                <a:schemeClr val="accent3">
                  <a:alpha val="55000"/>
                </a:schemeClr>
              </a:gs>
              <a:gs pos="99000">
                <a:schemeClr val="accent5">
                  <a:alpha val="50000"/>
                </a:schemeClr>
              </a:gs>
            </a:gsLst>
            <a:path path="circle">
              <a:fillToRect r="100000" b="100000"/>
            </a:path>
            <a:tileRect l="-100000" t="-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3635918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F7ACD69-D2F4-4938-B590-C414049017E0}"/>
              </a:ext>
            </a:extLst>
          </p:cNvPr>
          <p:cNvSpPr>
            <a:spLocks noGrp="1"/>
          </p:cNvSpPr>
          <p:nvPr>
            <p:ph type="title"/>
          </p:nvPr>
        </p:nvSpPr>
        <p:spPr>
          <a:xfrm>
            <a:off x="1587710" y="455362"/>
            <a:ext cx="9486690" cy="1550419"/>
          </a:xfrm>
          <a:prstGeom prst="rect">
            <a:avLst/>
          </a:prstGeom>
        </p:spPr>
        <p:txBody>
          <a:bodyPr vert="horz" lIns="91440" tIns="45720" rIns="91440" bIns="45720" rtlCol="0" anchor="t">
            <a:normAutofit/>
          </a:bodyPr>
          <a:lstStyle/>
          <a:p>
            <a:r>
              <a:rPr lang="en-US" dirty="0"/>
              <a:t>Click to edit Master title style</a:t>
            </a:r>
          </a:p>
        </p:txBody>
      </p:sp>
      <p:sp>
        <p:nvSpPr>
          <p:cNvPr id="3" name="Text Placeholder 2">
            <a:extLst>
              <a:ext uri="{FF2B5EF4-FFF2-40B4-BE49-F238E27FC236}">
                <a16:creationId xmlns:a16="http://schemas.microsoft.com/office/drawing/2014/main" id="{2E762BD4-BA0F-4CA4-BAE3-DF2B5087C045}"/>
              </a:ext>
            </a:extLst>
          </p:cNvPr>
          <p:cNvSpPr>
            <a:spLocks noGrp="1"/>
          </p:cNvSpPr>
          <p:nvPr>
            <p:ph type="body" idx="1"/>
          </p:nvPr>
        </p:nvSpPr>
        <p:spPr>
          <a:xfrm>
            <a:off x="1587710" y="2160016"/>
            <a:ext cx="9486690" cy="3926152"/>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E80B2FEE-249E-42F1-94D8-A8C0759EF471}"/>
              </a:ext>
            </a:extLst>
          </p:cNvPr>
          <p:cNvSpPr>
            <a:spLocks noGrp="1"/>
          </p:cNvSpPr>
          <p:nvPr>
            <p:ph type="dt" sz="half" idx="2"/>
          </p:nvPr>
        </p:nvSpPr>
        <p:spPr>
          <a:xfrm>
            <a:off x="8018632" y="6292850"/>
            <a:ext cx="3094278" cy="365125"/>
          </a:xfrm>
          <a:prstGeom prst="rect">
            <a:avLst/>
          </a:prstGeom>
        </p:spPr>
        <p:txBody>
          <a:bodyPr vert="horz" lIns="91440" tIns="45720" rIns="91440" bIns="45720" rtlCol="0" anchor="ctr"/>
          <a:lstStyle>
            <a:lvl1pPr algn="r">
              <a:defRPr sz="1100">
                <a:solidFill>
                  <a:schemeClr val="tx1">
                    <a:tint val="75000"/>
                  </a:schemeClr>
                </a:solidFill>
              </a:defRPr>
            </a:lvl1pPr>
          </a:lstStyle>
          <a:p>
            <a:fld id="{1449AA12-8195-4182-A7AC-2E7E59DFBDAF}" type="datetimeFigureOut">
              <a:rPr lang="en-US" smtClean="0"/>
              <a:pPr/>
              <a:t>11/4/2024</a:t>
            </a:fld>
            <a:endParaRPr lang="en-US"/>
          </a:p>
        </p:txBody>
      </p:sp>
      <p:sp>
        <p:nvSpPr>
          <p:cNvPr id="5" name="Footer Placeholder 4">
            <a:extLst>
              <a:ext uri="{FF2B5EF4-FFF2-40B4-BE49-F238E27FC236}">
                <a16:creationId xmlns:a16="http://schemas.microsoft.com/office/drawing/2014/main" id="{8560C617-A890-4920-83B0-143C03349066}"/>
              </a:ext>
            </a:extLst>
          </p:cNvPr>
          <p:cNvSpPr>
            <a:spLocks noGrp="1"/>
          </p:cNvSpPr>
          <p:nvPr>
            <p:ph type="ftr" sz="quarter" idx="3"/>
          </p:nvPr>
        </p:nvSpPr>
        <p:spPr>
          <a:xfrm>
            <a:off x="1587711" y="6292850"/>
            <a:ext cx="4114800" cy="365125"/>
          </a:xfrm>
          <a:prstGeom prst="rect">
            <a:avLst/>
          </a:prstGeom>
        </p:spPr>
        <p:txBody>
          <a:bodyPr vert="horz" lIns="91440" tIns="45720" rIns="91440" bIns="45720" rtlCol="0" anchor="ctr"/>
          <a:lstStyle>
            <a:lvl1pPr algn="l">
              <a:defRPr sz="11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14F1B4F1-B06B-4BBE-BFFF-C0B386E2449E}"/>
              </a:ext>
            </a:extLst>
          </p:cNvPr>
          <p:cNvSpPr>
            <a:spLocks noGrp="1"/>
          </p:cNvSpPr>
          <p:nvPr>
            <p:ph type="sldNum" sz="quarter" idx="4"/>
          </p:nvPr>
        </p:nvSpPr>
        <p:spPr>
          <a:xfrm>
            <a:off x="11149574" y="6292850"/>
            <a:ext cx="813816" cy="365125"/>
          </a:xfrm>
          <a:prstGeom prst="rect">
            <a:avLst/>
          </a:prstGeom>
        </p:spPr>
        <p:txBody>
          <a:bodyPr vert="horz" lIns="91440" tIns="45720" rIns="91440" bIns="45720" rtlCol="0" anchor="ctr"/>
          <a:lstStyle>
            <a:lvl1pPr algn="r">
              <a:defRPr sz="1100">
                <a:solidFill>
                  <a:schemeClr val="tx1">
                    <a:tint val="75000"/>
                  </a:schemeClr>
                </a:solidFill>
              </a:defRPr>
            </a:lvl1pPr>
          </a:lstStyle>
          <a:p>
            <a:fld id="{14DFC975-2FD7-44A5-9E78-ECBA46156075}" type="slidenum">
              <a:rPr lang="en-US" smtClean="0"/>
              <a:pPr/>
              <a:t>‹N°›</a:t>
            </a:fld>
            <a:endParaRPr lang="en-US"/>
          </a:p>
        </p:txBody>
      </p:sp>
    </p:spTree>
    <p:extLst>
      <p:ext uri="{BB962C8B-B14F-4D97-AF65-F5344CB8AC3E}">
        <p14:creationId xmlns:p14="http://schemas.microsoft.com/office/powerpoint/2010/main" val="319068914"/>
      </p:ext>
    </p:extLst>
  </p:cSld>
  <p:clrMap bg1="dk1" tx1="lt1" bg2="dk2" tx2="lt2" accent1="accent1" accent2="accent2" accent3="accent3" accent4="accent4" accent5="accent5" accent6="accent6" hlink="hlink" folHlink="folHlink"/>
  <p:sldLayoutIdLst>
    <p:sldLayoutId id="2147483707" r:id="rId1"/>
    <p:sldLayoutId id="2147483708" r:id="rId2"/>
    <p:sldLayoutId id="2147483709" r:id="rId3"/>
    <p:sldLayoutId id="2147483710" r:id="rId4"/>
    <p:sldLayoutId id="2147483711" r:id="rId5"/>
    <p:sldLayoutId id="2147483705" r:id="rId6"/>
    <p:sldLayoutId id="2147483701" r:id="rId7"/>
    <p:sldLayoutId id="2147483702" r:id="rId8"/>
    <p:sldLayoutId id="2147483703" r:id="rId9"/>
    <p:sldLayoutId id="2147483704" r:id="rId10"/>
    <p:sldLayoutId id="2147483706" r:id="rId11"/>
  </p:sldLayoutIdLst>
  <p:txStyles>
    <p:titleStyle>
      <a:lvl1pPr algn="l" defTabSz="914400" rtl="0" eaLnBrk="1" latinLnBrk="0" hangingPunct="1">
        <a:lnSpc>
          <a:spcPct val="100000"/>
        </a:lnSpc>
        <a:spcBef>
          <a:spcPct val="0"/>
        </a:spcBef>
        <a:buNone/>
        <a:defRPr sz="4400" b="1" kern="1200">
          <a:solidFill>
            <a:schemeClr val="tx1"/>
          </a:solidFill>
          <a:latin typeface="+mj-lt"/>
          <a:ea typeface="+mj-ea"/>
          <a:cs typeface="+mj-cs"/>
        </a:defRPr>
      </a:lvl1pPr>
    </p:titleStyle>
    <p:bodyStyle>
      <a:lvl1pPr marL="228600" indent="-228600" algn="l" defTabSz="914400" rtl="0" eaLnBrk="1" latinLnBrk="0" hangingPunct="1">
        <a:lnSpc>
          <a:spcPct val="110000"/>
        </a:lnSpc>
        <a:spcBef>
          <a:spcPts val="1200"/>
        </a:spcBef>
        <a:buClr>
          <a:schemeClr val="accent1"/>
        </a:buClr>
        <a:buFont typeface="Arial" panose="020B0604020202020204" pitchFamily="34" charset="0"/>
        <a:buChar char="•"/>
        <a:defRPr sz="2200" kern="1200">
          <a:solidFill>
            <a:schemeClr val="tx1"/>
          </a:solidFill>
          <a:latin typeface="+mn-lt"/>
          <a:ea typeface="+mn-ea"/>
          <a:cs typeface="+mn-cs"/>
        </a:defRPr>
      </a:lvl1pPr>
      <a:lvl2pPr marL="457200" indent="-228600" algn="l" defTabSz="914400" rtl="0" eaLnBrk="1" latinLnBrk="0" hangingPunct="1">
        <a:lnSpc>
          <a:spcPct val="110000"/>
        </a:lnSpc>
        <a:spcBef>
          <a:spcPts val="600"/>
        </a:spcBef>
        <a:buClr>
          <a:schemeClr val="accent1"/>
        </a:buClr>
        <a:buFont typeface="Arial" panose="020B0604020202020204" pitchFamily="34" charset="0"/>
        <a:buChar char="•"/>
        <a:defRPr sz="1900" kern="1200">
          <a:solidFill>
            <a:schemeClr val="tx1"/>
          </a:solidFill>
          <a:latin typeface="+mn-lt"/>
          <a:ea typeface="+mn-ea"/>
          <a:cs typeface="+mn-cs"/>
        </a:defRPr>
      </a:lvl2pPr>
      <a:lvl3pPr marL="685800" indent="-228600" algn="l" defTabSz="914400" rtl="0" eaLnBrk="1" latinLnBrk="0" hangingPunct="1">
        <a:lnSpc>
          <a:spcPct val="110000"/>
        </a:lnSpc>
        <a:spcBef>
          <a:spcPts val="600"/>
        </a:spcBef>
        <a:buClr>
          <a:schemeClr val="accent1"/>
        </a:buClr>
        <a:buFont typeface="Arial" panose="020B0604020202020204" pitchFamily="34" charset="0"/>
        <a:buChar char="•"/>
        <a:defRPr sz="1700" kern="1200">
          <a:solidFill>
            <a:schemeClr val="tx1"/>
          </a:solidFill>
          <a:latin typeface="+mn-lt"/>
          <a:ea typeface="+mn-ea"/>
          <a:cs typeface="+mn-cs"/>
        </a:defRPr>
      </a:lvl3pPr>
      <a:lvl4pPr marL="914400" indent="-228600" algn="l" defTabSz="914400" rtl="0" eaLnBrk="1" latinLnBrk="0" hangingPunct="1">
        <a:lnSpc>
          <a:spcPct val="110000"/>
        </a:lnSpc>
        <a:spcBef>
          <a:spcPts val="600"/>
        </a:spcBef>
        <a:buClr>
          <a:schemeClr val="accent1"/>
        </a:buClr>
        <a:buFont typeface="Arial" panose="020B0604020202020204" pitchFamily="34" charset="0"/>
        <a:buChar char="•"/>
        <a:defRPr sz="1500" kern="1200">
          <a:solidFill>
            <a:schemeClr val="tx1"/>
          </a:solidFill>
          <a:latin typeface="+mn-lt"/>
          <a:ea typeface="+mn-ea"/>
          <a:cs typeface="+mn-cs"/>
        </a:defRPr>
      </a:lvl4pPr>
      <a:lvl5pPr marL="1143000" indent="-228600" algn="l" defTabSz="914400" rtl="0" eaLnBrk="1" latinLnBrk="0" hangingPunct="1">
        <a:lnSpc>
          <a:spcPct val="110000"/>
        </a:lnSpc>
        <a:spcBef>
          <a:spcPts val="600"/>
        </a:spcBef>
        <a:buClr>
          <a:schemeClr val="accent1"/>
        </a:buClr>
        <a:buFont typeface="Arial" panose="020B0604020202020204" pitchFamily="34" charset="0"/>
        <a:buChar char="•"/>
        <a:defRPr sz="15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A88F843D-1C1B-C740-AC27-E3238D0F5F4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re 1">
            <a:extLst>
              <a:ext uri="{FF2B5EF4-FFF2-40B4-BE49-F238E27FC236}">
                <a16:creationId xmlns:a16="http://schemas.microsoft.com/office/drawing/2014/main" id="{7F82C993-4D08-6F7E-E5BC-9EC86013EC07}"/>
              </a:ext>
            </a:extLst>
          </p:cNvPr>
          <p:cNvSpPr>
            <a:spLocks noGrp="1"/>
          </p:cNvSpPr>
          <p:nvPr>
            <p:ph type="ctrTitle"/>
          </p:nvPr>
        </p:nvSpPr>
        <p:spPr>
          <a:xfrm>
            <a:off x="125817" y="3062882"/>
            <a:ext cx="4483459" cy="1466943"/>
          </a:xfrm>
        </p:spPr>
        <p:txBody>
          <a:bodyPr>
            <a:normAutofit/>
          </a:bodyPr>
          <a:lstStyle/>
          <a:p>
            <a:pPr algn="ctr"/>
            <a:r>
              <a:rPr lang="fr-FR" b="0" dirty="0">
                <a:latin typeface="Berlin Sans FB" panose="020E0602020502020306" pitchFamily="34" charset="0"/>
              </a:rPr>
              <a:t>E’TEN</a:t>
            </a:r>
          </a:p>
        </p:txBody>
      </p:sp>
      <p:pic>
        <p:nvPicPr>
          <p:cNvPr id="4" name="Picture 3" descr="Peinture acrylique rose et bleue">
            <a:extLst>
              <a:ext uri="{FF2B5EF4-FFF2-40B4-BE49-F238E27FC236}">
                <a16:creationId xmlns:a16="http://schemas.microsoft.com/office/drawing/2014/main" id="{EA1D016A-A7C6-26D8-C0D0-3D38AE3C7920}"/>
              </a:ext>
            </a:extLst>
          </p:cNvPr>
          <p:cNvPicPr>
            <a:picLocks noChangeAspect="1"/>
          </p:cNvPicPr>
          <p:nvPr/>
        </p:nvPicPr>
        <p:blipFill>
          <a:blip r:embed="rId3"/>
          <a:srcRect l="22767" r="1939"/>
          <a:stretch/>
        </p:blipFill>
        <p:spPr>
          <a:xfrm>
            <a:off x="4735487" y="10"/>
            <a:ext cx="7456513" cy="6857990"/>
          </a:xfrm>
          <a:prstGeom prst="rect">
            <a:avLst/>
          </a:prstGeom>
        </p:spPr>
      </p:pic>
      <p:sp>
        <p:nvSpPr>
          <p:cNvPr id="11" name="Rectangle 10">
            <a:extLst>
              <a:ext uri="{FF2B5EF4-FFF2-40B4-BE49-F238E27FC236}">
                <a16:creationId xmlns:a16="http://schemas.microsoft.com/office/drawing/2014/main" id="{A21C8291-E3D5-4240-8FF4-E5213CBCC4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35290" y="1375492"/>
            <a:ext cx="2770698" cy="5482505"/>
          </a:xfrm>
          <a:prstGeom prst="rect">
            <a:avLst/>
          </a:prstGeom>
          <a:gradFill flip="none" rotWithShape="1">
            <a:gsLst>
              <a:gs pos="0">
                <a:schemeClr val="accent1">
                  <a:alpha val="50000"/>
                </a:schemeClr>
              </a:gs>
              <a:gs pos="81000">
                <a:schemeClr val="accent4">
                  <a:alpha val="50000"/>
                </a:schemeClr>
              </a:gs>
              <a:gs pos="25000">
                <a:schemeClr val="accent2">
                  <a:alpha val="60000"/>
                </a:schemeClr>
              </a:gs>
              <a:gs pos="50000">
                <a:schemeClr val="accent3">
                  <a:alpha val="55000"/>
                </a:schemeClr>
              </a:gs>
              <a:gs pos="99000">
                <a:schemeClr val="accent5">
                  <a:alpha val="50000"/>
                </a:schemeClr>
              </a:gs>
            </a:gsLst>
            <a:path path="circle">
              <a:fillToRect r="100000" b="100000"/>
            </a:path>
            <a:tileRect l="-100000" t="-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a:p>
        </p:txBody>
      </p:sp>
      <p:sp>
        <p:nvSpPr>
          <p:cNvPr id="13" name="Rectangle 12">
            <a:extLst>
              <a:ext uri="{FF2B5EF4-FFF2-40B4-BE49-F238E27FC236}">
                <a16:creationId xmlns:a16="http://schemas.microsoft.com/office/drawing/2014/main" id="{08B44AFE-C181-7047-8CC9-CA00BD385EE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35290" y="-3"/>
            <a:ext cx="1373567" cy="6857999"/>
          </a:xfrm>
          <a:prstGeom prst="rect">
            <a:avLst/>
          </a:prstGeom>
          <a:gradFill flip="none" rotWithShape="1">
            <a:gsLst>
              <a:gs pos="0">
                <a:schemeClr val="accent1">
                  <a:alpha val="50000"/>
                </a:schemeClr>
              </a:gs>
              <a:gs pos="81000">
                <a:schemeClr val="accent4">
                  <a:alpha val="50000"/>
                </a:schemeClr>
              </a:gs>
              <a:gs pos="25000">
                <a:schemeClr val="accent2">
                  <a:alpha val="60000"/>
                </a:schemeClr>
              </a:gs>
              <a:gs pos="50000">
                <a:schemeClr val="accent3">
                  <a:alpha val="55000"/>
                </a:schemeClr>
              </a:gs>
              <a:gs pos="99000">
                <a:schemeClr val="accent5">
                  <a:alpha val="50000"/>
                </a:schemeClr>
              </a:gs>
            </a:gsLst>
            <a:path path="circle">
              <a:fillToRect r="100000" b="100000"/>
            </a:path>
            <a:tileRect l="-100000" t="-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a:p>
        </p:txBody>
      </p:sp>
      <p:pic>
        <p:nvPicPr>
          <p:cNvPr id="6" name="Image 5" descr="Une image contenant cercle, clipart, symbole, croquis&#10;&#10;Description générée automatiquement">
            <a:extLst>
              <a:ext uri="{FF2B5EF4-FFF2-40B4-BE49-F238E27FC236}">
                <a16:creationId xmlns:a16="http://schemas.microsoft.com/office/drawing/2014/main" id="{FF254CA6-5A6E-E53A-DC48-8765B0EB34DD}"/>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459440" y="1612785"/>
            <a:ext cx="1816211" cy="1816211"/>
          </a:xfrm>
          <a:prstGeom prst="rect">
            <a:avLst/>
          </a:prstGeom>
          <a:effectLst>
            <a:softEdge rad="673100"/>
          </a:effectLst>
        </p:spPr>
      </p:pic>
    </p:spTree>
    <p:extLst>
      <p:ext uri="{BB962C8B-B14F-4D97-AF65-F5344CB8AC3E}">
        <p14:creationId xmlns:p14="http://schemas.microsoft.com/office/powerpoint/2010/main" val="13618178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C0A679D-F687-31E9-2FF5-1F2B0F0C96ED}"/>
              </a:ext>
            </a:extLst>
          </p:cNvPr>
          <p:cNvSpPr>
            <a:spLocks noGrp="1"/>
          </p:cNvSpPr>
          <p:nvPr>
            <p:ph type="title"/>
          </p:nvPr>
        </p:nvSpPr>
        <p:spPr/>
        <p:txBody>
          <a:bodyPr/>
          <a:lstStyle/>
          <a:p>
            <a:r>
              <a:rPr lang="fr-FR"/>
              <a:t>Le concept</a:t>
            </a:r>
            <a:endParaRPr lang="fr-FR" dirty="0"/>
          </a:p>
        </p:txBody>
      </p:sp>
      <p:pic>
        <p:nvPicPr>
          <p:cNvPr id="9" name="Image 8" descr="Une image contenant Aliments naturels, produits, fruit, Végétalisme&#10;&#10;Description générée automatiquement">
            <a:extLst>
              <a:ext uri="{FF2B5EF4-FFF2-40B4-BE49-F238E27FC236}">
                <a16:creationId xmlns:a16="http://schemas.microsoft.com/office/drawing/2014/main" id="{EC4DC7BA-8AE9-3D86-9273-93D7ACAB4DA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507892" y="1230571"/>
            <a:ext cx="5176216" cy="5283243"/>
          </a:xfrm>
          <a:prstGeom prst="rect">
            <a:avLst/>
          </a:prstGeom>
          <a:effectLst>
            <a:softEdge rad="88900"/>
          </a:effectLst>
        </p:spPr>
      </p:pic>
    </p:spTree>
    <p:extLst>
      <p:ext uri="{BB962C8B-B14F-4D97-AF65-F5344CB8AC3E}">
        <p14:creationId xmlns:p14="http://schemas.microsoft.com/office/powerpoint/2010/main" val="6554848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14A022-BCCA-B540-170B-F188F45076C0}"/>
            </a:ext>
          </a:extLst>
        </p:cNvPr>
        <p:cNvGrpSpPr/>
        <p:nvPr/>
      </p:nvGrpSpPr>
      <p:grpSpPr>
        <a:xfrm>
          <a:off x="0" y="0"/>
          <a:ext cx="0" cy="0"/>
          <a:chOff x="0" y="0"/>
          <a:chExt cx="0" cy="0"/>
        </a:xfrm>
      </p:grpSpPr>
      <p:sp>
        <p:nvSpPr>
          <p:cNvPr id="5" name="Rectangle : coins arrondis 4">
            <a:extLst>
              <a:ext uri="{FF2B5EF4-FFF2-40B4-BE49-F238E27FC236}">
                <a16:creationId xmlns:a16="http://schemas.microsoft.com/office/drawing/2014/main" id="{1763CCFE-3175-8B2F-C085-358772B6EB3E}"/>
              </a:ext>
            </a:extLst>
          </p:cNvPr>
          <p:cNvSpPr/>
          <p:nvPr/>
        </p:nvSpPr>
        <p:spPr>
          <a:xfrm>
            <a:off x="10034072" y="3767875"/>
            <a:ext cx="1876646" cy="1075728"/>
          </a:xfrm>
          <a:prstGeom prst="roundRect">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a:lstStyle/>
          <a:p>
            <a:pPr algn="ctr"/>
            <a:r>
              <a:rPr lang="fr-FR" sz="1400" dirty="0">
                <a:latin typeface="Abadi" panose="020B0604020104020204" pitchFamily="34" charset="0"/>
              </a:rPr>
              <a:t>Gain de temps, type de diet, accès à l’informations plus facile.</a:t>
            </a:r>
          </a:p>
        </p:txBody>
      </p:sp>
      <p:pic>
        <p:nvPicPr>
          <p:cNvPr id="14" name="Image 13" descr="Une image contenant Graphique, graphisme, logo, Police&#10;&#10;Description générée automatiquement">
            <a:extLst>
              <a:ext uri="{FF2B5EF4-FFF2-40B4-BE49-F238E27FC236}">
                <a16:creationId xmlns:a16="http://schemas.microsoft.com/office/drawing/2014/main" id="{2E39DB9B-B00F-5269-3894-CD36F462F61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832763" y="579657"/>
            <a:ext cx="3630442" cy="1897602"/>
          </a:xfrm>
          <a:prstGeom prst="rect">
            <a:avLst/>
          </a:prstGeom>
          <a:effectLst>
            <a:softEdge rad="368300"/>
          </a:effectLst>
        </p:spPr>
      </p:pic>
      <p:sp>
        <p:nvSpPr>
          <p:cNvPr id="7" name="Rectangle : coins arrondis 6">
            <a:extLst>
              <a:ext uri="{FF2B5EF4-FFF2-40B4-BE49-F238E27FC236}">
                <a16:creationId xmlns:a16="http://schemas.microsoft.com/office/drawing/2014/main" id="{46F4C0E7-77EE-94A1-0574-25857513C5E8}"/>
              </a:ext>
            </a:extLst>
          </p:cNvPr>
          <p:cNvSpPr/>
          <p:nvPr/>
        </p:nvSpPr>
        <p:spPr>
          <a:xfrm>
            <a:off x="1385252" y="3767878"/>
            <a:ext cx="1876646" cy="1075726"/>
          </a:xfrm>
          <a:prstGeom prst="roundRect">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a:lstStyle/>
          <a:p>
            <a:pPr algn="ctr"/>
            <a:r>
              <a:rPr lang="fr-FR" sz="1400" dirty="0">
                <a:latin typeface="Abadi" panose="020F0502020204030204" pitchFamily="34" charset="0"/>
              </a:rPr>
              <a:t>Tout </a:t>
            </a:r>
          </a:p>
          <a:p>
            <a:pPr algn="ctr"/>
            <a:r>
              <a:rPr lang="fr-FR" sz="1400" dirty="0">
                <a:latin typeface="Abadi" panose="020F0502020204030204" pitchFamily="34" charset="0"/>
              </a:rPr>
              <a:t>public </a:t>
            </a:r>
          </a:p>
          <a:p>
            <a:pPr algn="ctr"/>
            <a:r>
              <a:rPr lang="fr-FR" sz="1400" dirty="0">
                <a:latin typeface="Abadi" panose="020F0502020204030204" pitchFamily="34" charset="0"/>
              </a:rPr>
              <a:t>majeur.</a:t>
            </a:r>
          </a:p>
        </p:txBody>
      </p:sp>
      <p:sp>
        <p:nvSpPr>
          <p:cNvPr id="8" name="Rectangle : coins arrondis 7">
            <a:extLst>
              <a:ext uri="{FF2B5EF4-FFF2-40B4-BE49-F238E27FC236}">
                <a16:creationId xmlns:a16="http://schemas.microsoft.com/office/drawing/2014/main" id="{8383A57F-9913-77F2-43C3-936895D7BBF2}"/>
              </a:ext>
            </a:extLst>
          </p:cNvPr>
          <p:cNvSpPr/>
          <p:nvPr/>
        </p:nvSpPr>
        <p:spPr>
          <a:xfrm>
            <a:off x="3547457" y="3767876"/>
            <a:ext cx="1876646" cy="1075728"/>
          </a:xfrm>
          <a:prstGeom prst="roundRect">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a:lstStyle/>
          <a:p>
            <a:pPr algn="ctr"/>
            <a:r>
              <a:rPr lang="fr-FR" sz="1400" dirty="0">
                <a:latin typeface="Abadi" panose="020B0604020104020204" pitchFamily="34" charset="0"/>
              </a:rPr>
              <a:t>Manger sainement, cuisine facile, sur mesure et personnalisable.</a:t>
            </a:r>
          </a:p>
        </p:txBody>
      </p:sp>
      <p:sp>
        <p:nvSpPr>
          <p:cNvPr id="11" name="Rectangle : coins arrondis 10">
            <a:extLst>
              <a:ext uri="{FF2B5EF4-FFF2-40B4-BE49-F238E27FC236}">
                <a16:creationId xmlns:a16="http://schemas.microsoft.com/office/drawing/2014/main" id="{4044D719-9632-8F01-0768-4ED26C3A7B80}"/>
              </a:ext>
            </a:extLst>
          </p:cNvPr>
          <p:cNvSpPr/>
          <p:nvPr/>
        </p:nvSpPr>
        <p:spPr>
          <a:xfrm>
            <a:off x="5709662" y="3767876"/>
            <a:ext cx="1876646" cy="1075728"/>
          </a:xfrm>
          <a:prstGeom prst="roundRect">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a:lstStyle/>
          <a:p>
            <a:endParaRPr lang="fr-FR" sz="1400" dirty="0">
              <a:latin typeface="Abadi" panose="020B0604020104020204" pitchFamily="34" charset="0"/>
            </a:endParaRPr>
          </a:p>
          <a:p>
            <a:pPr algn="ctr"/>
            <a:r>
              <a:rPr lang="fr-FR" sz="1400" dirty="0">
                <a:latin typeface="Abadi" panose="020B0604020104020204" pitchFamily="34" charset="0"/>
              </a:rPr>
              <a:t>Hello </a:t>
            </a:r>
            <a:r>
              <a:rPr lang="fr-FR" sz="1400" dirty="0" err="1">
                <a:latin typeface="Abadi" panose="020B0604020104020204" pitchFamily="34" charset="0"/>
              </a:rPr>
              <a:t>Fresh</a:t>
            </a:r>
            <a:r>
              <a:rPr lang="fr-FR" sz="1400" dirty="0">
                <a:latin typeface="Abadi" panose="020B0604020104020204" pitchFamily="34" charset="0"/>
              </a:rPr>
              <a:t>, Uber </a:t>
            </a:r>
            <a:r>
              <a:rPr lang="fr-FR" sz="1400" dirty="0" err="1">
                <a:latin typeface="Abadi" panose="020B0604020104020204" pitchFamily="34" charset="0"/>
              </a:rPr>
              <a:t>Eat</a:t>
            </a:r>
            <a:r>
              <a:rPr lang="fr-FR" sz="1400" dirty="0">
                <a:latin typeface="Abadi" panose="020B0604020104020204" pitchFamily="34" charset="0"/>
              </a:rPr>
              <a:t>, Lose It…</a:t>
            </a:r>
          </a:p>
        </p:txBody>
      </p:sp>
      <p:sp>
        <p:nvSpPr>
          <p:cNvPr id="12" name="Rectangle : coins arrondis 11">
            <a:extLst>
              <a:ext uri="{FF2B5EF4-FFF2-40B4-BE49-F238E27FC236}">
                <a16:creationId xmlns:a16="http://schemas.microsoft.com/office/drawing/2014/main" id="{08AF74F6-B3D3-87E6-3E91-AF5BCF2F79BB}"/>
              </a:ext>
            </a:extLst>
          </p:cNvPr>
          <p:cNvSpPr/>
          <p:nvPr/>
        </p:nvSpPr>
        <p:spPr>
          <a:xfrm>
            <a:off x="7871867" y="3767875"/>
            <a:ext cx="1876646" cy="1075728"/>
          </a:xfrm>
          <a:prstGeom prst="roundRect">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a:lstStyle/>
          <a:p>
            <a:pPr algn="ctr"/>
            <a:r>
              <a:rPr lang="fr-FR" sz="1400" dirty="0">
                <a:latin typeface="Abadi" panose="020B0604020104020204" pitchFamily="34" charset="0"/>
              </a:rPr>
              <a:t>Simplifier la préparation des repas pendant la semaine</a:t>
            </a:r>
          </a:p>
        </p:txBody>
      </p:sp>
      <p:pic>
        <p:nvPicPr>
          <p:cNvPr id="24" name="Image 23">
            <a:extLst>
              <a:ext uri="{FF2B5EF4-FFF2-40B4-BE49-F238E27FC236}">
                <a16:creationId xmlns:a16="http://schemas.microsoft.com/office/drawing/2014/main" id="{5B6C15F5-FF29-B678-E37A-CA96615D1841}"/>
              </a:ext>
            </a:extLst>
          </p:cNvPr>
          <p:cNvPicPr>
            <a:picLocks noChangeAspect="1"/>
          </p:cNvPicPr>
          <p:nvPr/>
        </p:nvPicPr>
        <p:blipFill>
          <a:blip r:embed="rId3"/>
          <a:stretch>
            <a:fillRect/>
          </a:stretch>
        </p:blipFill>
        <p:spPr>
          <a:xfrm>
            <a:off x="10972394" y="5891980"/>
            <a:ext cx="1144888" cy="894729"/>
          </a:xfrm>
          <a:prstGeom prst="rect">
            <a:avLst/>
          </a:prstGeom>
          <a:effectLst>
            <a:softEdge rad="0"/>
          </a:effectLst>
        </p:spPr>
      </p:pic>
      <p:sp>
        <p:nvSpPr>
          <p:cNvPr id="3" name="ZoneTexte 2">
            <a:extLst>
              <a:ext uri="{FF2B5EF4-FFF2-40B4-BE49-F238E27FC236}">
                <a16:creationId xmlns:a16="http://schemas.microsoft.com/office/drawing/2014/main" id="{D11C75D3-D5A3-D6EB-6547-1D3A04F41574}"/>
              </a:ext>
            </a:extLst>
          </p:cNvPr>
          <p:cNvSpPr txBox="1"/>
          <p:nvPr/>
        </p:nvSpPr>
        <p:spPr>
          <a:xfrm>
            <a:off x="1315027" y="3316761"/>
            <a:ext cx="2162205" cy="369332"/>
          </a:xfrm>
          <a:prstGeom prst="rect">
            <a:avLst/>
          </a:prstGeom>
          <a:noFill/>
        </p:spPr>
        <p:txBody>
          <a:bodyPr wrap="square">
            <a:spAutoFit/>
          </a:bodyPr>
          <a:lstStyle/>
          <a:p>
            <a:r>
              <a:rPr lang="fr-FR" dirty="0">
                <a:latin typeface="Abadi" panose="020F0502020204030204" pitchFamily="34" charset="0"/>
              </a:rPr>
              <a:t>Segment utilisateur </a:t>
            </a:r>
            <a:endParaRPr lang="fr-FR" dirty="0"/>
          </a:p>
        </p:txBody>
      </p:sp>
      <p:sp>
        <p:nvSpPr>
          <p:cNvPr id="6" name="ZoneTexte 5">
            <a:extLst>
              <a:ext uri="{FF2B5EF4-FFF2-40B4-BE49-F238E27FC236}">
                <a16:creationId xmlns:a16="http://schemas.microsoft.com/office/drawing/2014/main" id="{EF455A5E-B922-3288-089F-608C6A407052}"/>
              </a:ext>
            </a:extLst>
          </p:cNvPr>
          <p:cNvSpPr txBox="1"/>
          <p:nvPr/>
        </p:nvSpPr>
        <p:spPr>
          <a:xfrm>
            <a:off x="3570793" y="3325410"/>
            <a:ext cx="1946871" cy="369332"/>
          </a:xfrm>
          <a:prstGeom prst="rect">
            <a:avLst/>
          </a:prstGeom>
          <a:noFill/>
        </p:spPr>
        <p:txBody>
          <a:bodyPr wrap="square">
            <a:spAutoFit/>
          </a:bodyPr>
          <a:lstStyle/>
          <a:p>
            <a:r>
              <a:rPr lang="fr-FR" dirty="0">
                <a:latin typeface="Abadi" panose="020B0604020104020204" pitchFamily="34" charset="0"/>
              </a:rPr>
              <a:t>Besoin utilisateur</a:t>
            </a:r>
          </a:p>
        </p:txBody>
      </p:sp>
      <p:sp>
        <p:nvSpPr>
          <p:cNvPr id="10" name="ZoneTexte 9">
            <a:extLst>
              <a:ext uri="{FF2B5EF4-FFF2-40B4-BE49-F238E27FC236}">
                <a16:creationId xmlns:a16="http://schemas.microsoft.com/office/drawing/2014/main" id="{D567B7AB-39CC-4CE1-FAE3-9FF776B36E3F}"/>
              </a:ext>
            </a:extLst>
          </p:cNvPr>
          <p:cNvSpPr txBox="1"/>
          <p:nvPr/>
        </p:nvSpPr>
        <p:spPr>
          <a:xfrm>
            <a:off x="5948154" y="3316761"/>
            <a:ext cx="1399661" cy="369332"/>
          </a:xfrm>
          <a:prstGeom prst="rect">
            <a:avLst/>
          </a:prstGeom>
          <a:noFill/>
        </p:spPr>
        <p:txBody>
          <a:bodyPr wrap="square">
            <a:spAutoFit/>
          </a:bodyPr>
          <a:lstStyle/>
          <a:p>
            <a:r>
              <a:rPr lang="fr-FR" dirty="0">
                <a:latin typeface="Abadi" panose="020B0604020104020204" pitchFamily="34" charset="0"/>
              </a:rPr>
              <a:t>Concurrents </a:t>
            </a:r>
          </a:p>
        </p:txBody>
      </p:sp>
      <p:sp>
        <p:nvSpPr>
          <p:cNvPr id="15" name="ZoneTexte 14">
            <a:extLst>
              <a:ext uri="{FF2B5EF4-FFF2-40B4-BE49-F238E27FC236}">
                <a16:creationId xmlns:a16="http://schemas.microsoft.com/office/drawing/2014/main" id="{0B095F09-16BE-8C21-02BF-919026B612A0}"/>
              </a:ext>
            </a:extLst>
          </p:cNvPr>
          <p:cNvSpPr txBox="1"/>
          <p:nvPr/>
        </p:nvSpPr>
        <p:spPr>
          <a:xfrm>
            <a:off x="8010283" y="3316761"/>
            <a:ext cx="1599813" cy="369332"/>
          </a:xfrm>
          <a:prstGeom prst="rect">
            <a:avLst/>
          </a:prstGeom>
          <a:noFill/>
        </p:spPr>
        <p:txBody>
          <a:bodyPr wrap="square">
            <a:spAutoFit/>
          </a:bodyPr>
          <a:lstStyle/>
          <a:p>
            <a:r>
              <a:rPr lang="fr-FR" dirty="0">
                <a:latin typeface="Abadi" panose="020B0604020104020204" pitchFamily="34" charset="0"/>
              </a:rPr>
              <a:t>Une solution</a:t>
            </a:r>
          </a:p>
        </p:txBody>
      </p:sp>
      <p:sp>
        <p:nvSpPr>
          <p:cNvPr id="17" name="ZoneTexte 16">
            <a:extLst>
              <a:ext uri="{FF2B5EF4-FFF2-40B4-BE49-F238E27FC236}">
                <a16:creationId xmlns:a16="http://schemas.microsoft.com/office/drawing/2014/main" id="{0EB4AB48-7824-3481-BC6F-E28159EE4291}"/>
              </a:ext>
            </a:extLst>
          </p:cNvPr>
          <p:cNvSpPr txBox="1"/>
          <p:nvPr/>
        </p:nvSpPr>
        <p:spPr>
          <a:xfrm>
            <a:off x="10172488" y="3330866"/>
            <a:ext cx="1599813" cy="369332"/>
          </a:xfrm>
          <a:prstGeom prst="rect">
            <a:avLst/>
          </a:prstGeom>
          <a:noFill/>
        </p:spPr>
        <p:txBody>
          <a:bodyPr wrap="square">
            <a:spAutoFit/>
          </a:bodyPr>
          <a:lstStyle/>
          <a:p>
            <a:r>
              <a:rPr lang="fr-FR" sz="1800" dirty="0">
                <a:latin typeface="Abadi" panose="020B0604020104020204" pitchFamily="34" charset="0"/>
              </a:rPr>
              <a:t>Différenciation</a:t>
            </a:r>
          </a:p>
        </p:txBody>
      </p:sp>
    </p:spTree>
    <p:extLst>
      <p:ext uri="{BB962C8B-B14F-4D97-AF65-F5344CB8AC3E}">
        <p14:creationId xmlns:p14="http://schemas.microsoft.com/office/powerpoint/2010/main" val="2013720190"/>
      </p:ext>
    </p:extLst>
  </p:cSld>
  <p:clrMapOvr>
    <a:masterClrMapping/>
  </p:clrMapOvr>
</p:sld>
</file>

<file path=ppt/theme/theme1.xml><?xml version="1.0" encoding="utf-8"?>
<a:theme xmlns:a="http://schemas.openxmlformats.org/drawingml/2006/main" name="InterweaveVTI">
  <a:themeElements>
    <a:clrScheme name="AnalogousFromDarkSeedLeftStep">
      <a:dk1>
        <a:srgbClr val="000000"/>
      </a:dk1>
      <a:lt1>
        <a:srgbClr val="FFFFFF"/>
      </a:lt1>
      <a:dk2>
        <a:srgbClr val="311B26"/>
      </a:dk2>
      <a:lt2>
        <a:srgbClr val="F0F3F2"/>
      </a:lt2>
      <a:accent1>
        <a:srgbClr val="E42B83"/>
      </a:accent1>
      <a:accent2>
        <a:srgbClr val="D31ABE"/>
      </a:accent2>
      <a:accent3>
        <a:srgbClr val="AC2BE4"/>
      </a:accent3>
      <a:accent4>
        <a:srgbClr val="5829D5"/>
      </a:accent4>
      <a:accent5>
        <a:srgbClr val="2B45E4"/>
      </a:accent5>
      <a:accent6>
        <a:srgbClr val="1A81D3"/>
      </a:accent6>
      <a:hlink>
        <a:srgbClr val="433FBF"/>
      </a:hlink>
      <a:folHlink>
        <a:srgbClr val="7F7F7F"/>
      </a:folHlink>
    </a:clrScheme>
    <a:fontScheme name="Interweave">
      <a:majorFont>
        <a:latin typeface="Neue Haas Grotesk Text Pro"/>
        <a:ea typeface=""/>
        <a:cs typeface=""/>
      </a:majorFont>
      <a:minorFont>
        <a:latin typeface="Neue Haas Grotesk Text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nterweaveVTI" id="{2A5AE21D-FC75-4AD0-BC12-FA563BC24905}" vid="{9A4A41B8-EB69-44BB-8E15-B517E25CF8C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91</TotalTime>
  <Words>320</Words>
  <Application>Microsoft Office PowerPoint</Application>
  <PresentationFormat>Grand écran</PresentationFormat>
  <Paragraphs>26</Paragraphs>
  <Slides>3</Slides>
  <Notes>2</Notes>
  <HiddenSlides>0</HiddenSlides>
  <MMClips>0</MMClips>
  <ScaleCrop>false</ScaleCrop>
  <HeadingPairs>
    <vt:vector size="6" baseType="variant">
      <vt:variant>
        <vt:lpstr>Polices utilisées</vt:lpstr>
      </vt:variant>
      <vt:variant>
        <vt:i4>6</vt:i4>
      </vt:variant>
      <vt:variant>
        <vt:lpstr>Thème</vt:lpstr>
      </vt:variant>
      <vt:variant>
        <vt:i4>1</vt:i4>
      </vt:variant>
      <vt:variant>
        <vt:lpstr>Titres des diapositives</vt:lpstr>
      </vt:variant>
      <vt:variant>
        <vt:i4>3</vt:i4>
      </vt:variant>
    </vt:vector>
  </HeadingPairs>
  <TitlesOfParts>
    <vt:vector size="10" baseType="lpstr">
      <vt:lpstr>Abadi</vt:lpstr>
      <vt:lpstr>Aptos</vt:lpstr>
      <vt:lpstr>Arial</vt:lpstr>
      <vt:lpstr>Berlin Sans FB</vt:lpstr>
      <vt:lpstr>Courier New</vt:lpstr>
      <vt:lpstr>Neue Haas Grotesk Text Pro</vt:lpstr>
      <vt:lpstr>InterweaveVTI</vt:lpstr>
      <vt:lpstr>E’TEN</vt:lpstr>
      <vt:lpstr>Le concept</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Anna Pantellini</dc:creator>
  <cp:lastModifiedBy>Anna Pantellini</cp:lastModifiedBy>
  <cp:revision>3</cp:revision>
  <dcterms:created xsi:type="dcterms:W3CDTF">2024-11-04T01:18:02Z</dcterms:created>
  <dcterms:modified xsi:type="dcterms:W3CDTF">2024-11-04T15:37:31Z</dcterms:modified>
</cp:coreProperties>
</file>