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73" r:id="rId2"/>
    <p:sldId id="267" r:id="rId3"/>
    <p:sldId id="283" r:id="rId4"/>
    <p:sldId id="282" r:id="rId5"/>
    <p:sldId id="281" r:id="rId6"/>
    <p:sldId id="277" r:id="rId7"/>
    <p:sldId id="278" r:id="rId8"/>
    <p:sldId id="280" r:id="rId9"/>
    <p:sldId id="279" r:id="rId10"/>
    <p:sldId id="276" r:id="rId11"/>
    <p:sldId id="275" r:id="rId12"/>
    <p:sldId id="274" r:id="rId13"/>
    <p:sldId id="272" r:id="rId14"/>
    <p:sldId id="271" r:id="rId15"/>
    <p:sldId id="270" r:id="rId16"/>
    <p:sldId id="269" r:id="rId17"/>
    <p:sldId id="268" r:id="rId18"/>
    <p:sldId id="266" r:id="rId19"/>
    <p:sldId id="265" r:id="rId20"/>
    <p:sldId id="264" r:id="rId21"/>
    <p:sldId id="263" r:id="rId22"/>
    <p:sldId id="262" r:id="rId23"/>
    <p:sldId id="261" r:id="rId24"/>
    <p:sldId id="260" r:id="rId25"/>
    <p:sldId id="258" r:id="rId26"/>
    <p:sldId id="257" r:id="rId27"/>
    <p:sldId id="284" r:id="rId28"/>
    <p:sldId id="285" r:id="rId29"/>
    <p:sldId id="286" r:id="rId30"/>
    <p:sldId id="288"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652" autoAdjust="0"/>
    <p:restoredTop sz="94660"/>
  </p:normalViewPr>
  <p:slideViewPr>
    <p:cSldViewPr snapToGrid="0">
      <p:cViewPr varScale="1">
        <p:scale>
          <a:sx n="105" d="100"/>
          <a:sy n="105" d="100"/>
        </p:scale>
        <p:origin x="510"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BDB637-2443-48FC-A77C-CFD7C85921C3}" type="datetimeFigureOut">
              <a:rPr lang="fr-FR" smtClean="0"/>
              <a:t>01/11/2024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9477D6A-9505-450F-B8FE-E89B6ABCE24B}" type="slidenum">
              <a:rPr lang="fr-FR" smtClean="0"/>
              <a:t>‹N°›</a:t>
            </a:fld>
            <a:endParaRPr lang="fr-FR"/>
          </a:p>
        </p:txBody>
      </p:sp>
    </p:spTree>
    <p:extLst>
      <p:ext uri="{BB962C8B-B14F-4D97-AF65-F5344CB8AC3E}">
        <p14:creationId xmlns:p14="http://schemas.microsoft.com/office/powerpoint/2010/main" val="39447134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29477D6A-9505-450F-B8FE-E89B6ABCE24B}" type="slidenum">
              <a:rPr lang="fr-FR" smtClean="0"/>
              <a:t>27</a:t>
            </a:fld>
            <a:endParaRPr lang="fr-FR"/>
          </a:p>
        </p:txBody>
      </p:sp>
    </p:spTree>
    <p:extLst>
      <p:ext uri="{BB962C8B-B14F-4D97-AF65-F5344CB8AC3E}">
        <p14:creationId xmlns:p14="http://schemas.microsoft.com/office/powerpoint/2010/main" val="19002596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734B21D-CB5B-6374-9668-43A45DDADDE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B5A0DADF-2B8D-9E7E-C837-AE9DBDC9E66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30C384C-8A75-60F8-B7CF-EBAF7734EAC3}"/>
              </a:ext>
            </a:extLst>
          </p:cNvPr>
          <p:cNvSpPr>
            <a:spLocks noGrp="1"/>
          </p:cNvSpPr>
          <p:nvPr>
            <p:ph type="dt" sz="half" idx="10"/>
          </p:nvPr>
        </p:nvSpPr>
        <p:spPr/>
        <p:txBody>
          <a:bodyPr/>
          <a:lstStyle/>
          <a:p>
            <a:fld id="{E216E7BB-E493-4736-978C-50A3EC29FAEF}" type="datetimeFigureOut">
              <a:rPr lang="fr-FR" smtClean="0"/>
              <a:t>01/11/2024</a:t>
            </a:fld>
            <a:endParaRPr lang="fr-FR"/>
          </a:p>
        </p:txBody>
      </p:sp>
      <p:sp>
        <p:nvSpPr>
          <p:cNvPr id="5" name="Espace réservé du pied de page 4">
            <a:extLst>
              <a:ext uri="{FF2B5EF4-FFF2-40B4-BE49-F238E27FC236}">
                <a16:creationId xmlns:a16="http://schemas.microsoft.com/office/drawing/2014/main" id="{297D8439-A488-74EA-AD18-E7B85AD09FD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BAB95C4-7002-A48C-A039-B16F275EEEA7}"/>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3704212584"/>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2D0F0E4-4B09-5A40-F2CE-96A25160775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4137FB9-90F4-D160-60E1-45E514EE4C39}"/>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3FA5EBD-6146-E7D5-D4A4-D890CC0C00C9}"/>
              </a:ext>
            </a:extLst>
          </p:cNvPr>
          <p:cNvSpPr>
            <a:spLocks noGrp="1"/>
          </p:cNvSpPr>
          <p:nvPr>
            <p:ph type="dt" sz="half" idx="10"/>
          </p:nvPr>
        </p:nvSpPr>
        <p:spPr/>
        <p:txBody>
          <a:bodyPr/>
          <a:lstStyle/>
          <a:p>
            <a:fld id="{E216E7BB-E493-4736-978C-50A3EC29FAEF}" type="datetimeFigureOut">
              <a:rPr lang="fr-FR" smtClean="0"/>
              <a:t>01/11/2024</a:t>
            </a:fld>
            <a:endParaRPr lang="fr-FR"/>
          </a:p>
        </p:txBody>
      </p:sp>
      <p:sp>
        <p:nvSpPr>
          <p:cNvPr id="5" name="Espace réservé du pied de page 4">
            <a:extLst>
              <a:ext uri="{FF2B5EF4-FFF2-40B4-BE49-F238E27FC236}">
                <a16:creationId xmlns:a16="http://schemas.microsoft.com/office/drawing/2014/main" id="{7D4317AB-ADB4-4727-917A-D4A0061D88D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8C3C0E2-C996-3BB1-6307-EEDF8CB19720}"/>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159094996"/>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185EC1D-682F-1C29-8029-C9D2A6F13C7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5FCDFEE0-7EDF-908D-9B9A-6A2EB404172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9D53CFBF-5505-A743-1C64-307BE63533F2}"/>
              </a:ext>
            </a:extLst>
          </p:cNvPr>
          <p:cNvSpPr>
            <a:spLocks noGrp="1"/>
          </p:cNvSpPr>
          <p:nvPr>
            <p:ph type="dt" sz="half" idx="10"/>
          </p:nvPr>
        </p:nvSpPr>
        <p:spPr/>
        <p:txBody>
          <a:bodyPr/>
          <a:lstStyle/>
          <a:p>
            <a:fld id="{E216E7BB-E493-4736-978C-50A3EC29FAEF}" type="datetimeFigureOut">
              <a:rPr lang="fr-FR" smtClean="0"/>
              <a:t>01/11/2024</a:t>
            </a:fld>
            <a:endParaRPr lang="fr-FR"/>
          </a:p>
        </p:txBody>
      </p:sp>
      <p:sp>
        <p:nvSpPr>
          <p:cNvPr id="5" name="Espace réservé du pied de page 4">
            <a:extLst>
              <a:ext uri="{FF2B5EF4-FFF2-40B4-BE49-F238E27FC236}">
                <a16:creationId xmlns:a16="http://schemas.microsoft.com/office/drawing/2014/main" id="{2F705701-ED8E-EE53-3699-7578C835645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148FC68-6DF7-C1A1-346F-27B9040C20B7}"/>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3024083102"/>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0224BB-C540-36EB-0CB1-D9A7E81E428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E3FC136-A26E-B512-5A4C-41A97D039DDD}"/>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99BE3BC-C495-E8FB-1CC4-9F5975C9306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91D66FB-D79A-BAD4-7564-FBDF07C37356}"/>
              </a:ext>
            </a:extLst>
          </p:cNvPr>
          <p:cNvSpPr>
            <a:spLocks noGrp="1"/>
          </p:cNvSpPr>
          <p:nvPr>
            <p:ph type="dt" sz="half" idx="10"/>
          </p:nvPr>
        </p:nvSpPr>
        <p:spPr/>
        <p:txBody>
          <a:bodyPr/>
          <a:lstStyle/>
          <a:p>
            <a:fld id="{E216E7BB-E493-4736-978C-50A3EC29FAEF}" type="datetimeFigureOut">
              <a:rPr lang="fr-FR" smtClean="0"/>
              <a:t>01/11/2024</a:t>
            </a:fld>
            <a:endParaRPr lang="fr-FR"/>
          </a:p>
        </p:txBody>
      </p:sp>
      <p:sp>
        <p:nvSpPr>
          <p:cNvPr id="6" name="Espace réservé du pied de page 5">
            <a:extLst>
              <a:ext uri="{FF2B5EF4-FFF2-40B4-BE49-F238E27FC236}">
                <a16:creationId xmlns:a16="http://schemas.microsoft.com/office/drawing/2014/main" id="{1AC61004-755A-7C6E-8C08-CC0CC3E7812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229BEFB-DA53-3B35-0CBA-09B4C14A8E30}"/>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232757317"/>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2984324-0BA5-7866-66EF-B8969478BB96}"/>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403D4B11-7215-EAEC-BA36-060D42F6AD7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316220C-904C-8E32-4916-000D63AAEBD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C54AE94B-2E61-0F8D-F017-CCA0B5FD54A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DCE611D-41F3-7DBD-9B04-867E1F43EC1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A7FDE66-93DA-81D8-E38F-6D0A73DD8640}"/>
              </a:ext>
            </a:extLst>
          </p:cNvPr>
          <p:cNvSpPr>
            <a:spLocks noGrp="1"/>
          </p:cNvSpPr>
          <p:nvPr>
            <p:ph type="dt" sz="half" idx="10"/>
          </p:nvPr>
        </p:nvSpPr>
        <p:spPr/>
        <p:txBody>
          <a:bodyPr/>
          <a:lstStyle/>
          <a:p>
            <a:fld id="{E216E7BB-E493-4736-978C-50A3EC29FAEF}" type="datetimeFigureOut">
              <a:rPr lang="fr-FR" smtClean="0"/>
              <a:t>01/11/2024</a:t>
            </a:fld>
            <a:endParaRPr lang="fr-FR"/>
          </a:p>
        </p:txBody>
      </p:sp>
      <p:sp>
        <p:nvSpPr>
          <p:cNvPr id="8" name="Espace réservé du pied de page 7">
            <a:extLst>
              <a:ext uri="{FF2B5EF4-FFF2-40B4-BE49-F238E27FC236}">
                <a16:creationId xmlns:a16="http://schemas.microsoft.com/office/drawing/2014/main" id="{47FB8BAE-DB97-5759-90A7-DD324E6B837C}"/>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635DE81-E431-3A93-F87B-E08DF5BE0364}"/>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64794448"/>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7A1F330-A073-6274-613F-EBE73C3A6765}"/>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602B525-251D-DA26-5548-20A913140FAD}"/>
              </a:ext>
            </a:extLst>
          </p:cNvPr>
          <p:cNvSpPr>
            <a:spLocks noGrp="1"/>
          </p:cNvSpPr>
          <p:nvPr>
            <p:ph type="dt" sz="half" idx="10"/>
          </p:nvPr>
        </p:nvSpPr>
        <p:spPr/>
        <p:txBody>
          <a:bodyPr/>
          <a:lstStyle/>
          <a:p>
            <a:fld id="{E216E7BB-E493-4736-978C-50A3EC29FAEF}" type="datetimeFigureOut">
              <a:rPr lang="fr-FR" smtClean="0"/>
              <a:t>01/11/2024</a:t>
            </a:fld>
            <a:endParaRPr lang="fr-FR"/>
          </a:p>
        </p:txBody>
      </p:sp>
      <p:sp>
        <p:nvSpPr>
          <p:cNvPr id="4" name="Espace réservé du pied de page 3">
            <a:extLst>
              <a:ext uri="{FF2B5EF4-FFF2-40B4-BE49-F238E27FC236}">
                <a16:creationId xmlns:a16="http://schemas.microsoft.com/office/drawing/2014/main" id="{05B17A11-E1D9-9AC4-C67C-367C7BA8B8B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3BFDB8E-B3BA-4DD6-A39F-857F26B3CDA0}"/>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640050512"/>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CF52D20-8406-4C15-CBEB-F8E04C4E4E56}"/>
              </a:ext>
            </a:extLst>
          </p:cNvPr>
          <p:cNvSpPr>
            <a:spLocks noGrp="1"/>
          </p:cNvSpPr>
          <p:nvPr>
            <p:ph type="dt" sz="half" idx="10"/>
          </p:nvPr>
        </p:nvSpPr>
        <p:spPr/>
        <p:txBody>
          <a:bodyPr/>
          <a:lstStyle/>
          <a:p>
            <a:fld id="{E216E7BB-E493-4736-978C-50A3EC29FAEF}" type="datetimeFigureOut">
              <a:rPr lang="fr-FR" smtClean="0"/>
              <a:t>01/11/2024</a:t>
            </a:fld>
            <a:endParaRPr lang="fr-FR"/>
          </a:p>
        </p:txBody>
      </p:sp>
      <p:sp>
        <p:nvSpPr>
          <p:cNvPr id="3" name="Espace réservé du pied de page 2">
            <a:extLst>
              <a:ext uri="{FF2B5EF4-FFF2-40B4-BE49-F238E27FC236}">
                <a16:creationId xmlns:a16="http://schemas.microsoft.com/office/drawing/2014/main" id="{B18B2DD3-E489-4BA6-B9D5-910777C41168}"/>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1DE0EBB-638D-299B-00A7-2F1101E6139D}"/>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813010808"/>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60362B-A37D-5C35-5756-F4DA247B731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BADCAA77-AE8E-610E-2CF3-54937DF9DB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7ED018F-ECB8-02EB-17F1-FAB93377EF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5E4D1A7-6AD4-469B-265A-3A719CDBAAE7}"/>
              </a:ext>
            </a:extLst>
          </p:cNvPr>
          <p:cNvSpPr>
            <a:spLocks noGrp="1"/>
          </p:cNvSpPr>
          <p:nvPr>
            <p:ph type="dt" sz="half" idx="10"/>
          </p:nvPr>
        </p:nvSpPr>
        <p:spPr/>
        <p:txBody>
          <a:bodyPr/>
          <a:lstStyle/>
          <a:p>
            <a:fld id="{E216E7BB-E493-4736-978C-50A3EC29FAEF}" type="datetimeFigureOut">
              <a:rPr lang="fr-FR" smtClean="0"/>
              <a:t>01/11/2024</a:t>
            </a:fld>
            <a:endParaRPr lang="fr-FR"/>
          </a:p>
        </p:txBody>
      </p:sp>
      <p:sp>
        <p:nvSpPr>
          <p:cNvPr id="6" name="Espace réservé du pied de page 5">
            <a:extLst>
              <a:ext uri="{FF2B5EF4-FFF2-40B4-BE49-F238E27FC236}">
                <a16:creationId xmlns:a16="http://schemas.microsoft.com/office/drawing/2014/main" id="{4E1252C4-86B6-7483-4CFE-15BFF1E7276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8F4A8D4-2871-8DA2-FDEB-8592C11E6F85}"/>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1087393678"/>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112574-D99F-96CE-02F9-6C22C131F4F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05C9D38-0DD5-1AF2-999C-BE3CDDDA981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80B392E-6AA5-92DE-6227-B87C8BDF7B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3BA0B71-89F4-9187-A33F-749A85F80075}"/>
              </a:ext>
            </a:extLst>
          </p:cNvPr>
          <p:cNvSpPr>
            <a:spLocks noGrp="1"/>
          </p:cNvSpPr>
          <p:nvPr>
            <p:ph type="dt" sz="half" idx="10"/>
          </p:nvPr>
        </p:nvSpPr>
        <p:spPr/>
        <p:txBody>
          <a:bodyPr/>
          <a:lstStyle/>
          <a:p>
            <a:fld id="{E216E7BB-E493-4736-978C-50A3EC29FAEF}" type="datetimeFigureOut">
              <a:rPr lang="fr-FR" smtClean="0"/>
              <a:t>01/11/2024</a:t>
            </a:fld>
            <a:endParaRPr lang="fr-FR"/>
          </a:p>
        </p:txBody>
      </p:sp>
      <p:sp>
        <p:nvSpPr>
          <p:cNvPr id="6" name="Espace réservé du pied de page 5">
            <a:extLst>
              <a:ext uri="{FF2B5EF4-FFF2-40B4-BE49-F238E27FC236}">
                <a16:creationId xmlns:a16="http://schemas.microsoft.com/office/drawing/2014/main" id="{B63A32E1-A8A4-9975-DFC0-B9C083E9438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326E802-7D63-8EE3-23F9-6A0ACAF862AC}"/>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3572308659"/>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C25825C-B4D2-DA2B-ECC1-BE5A133CD15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7039885-1565-80A9-FE3A-4F1B83EA8723}"/>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0184FCF-D1E7-B112-2EC8-9D540ADC6B34}"/>
              </a:ext>
            </a:extLst>
          </p:cNvPr>
          <p:cNvSpPr>
            <a:spLocks noGrp="1"/>
          </p:cNvSpPr>
          <p:nvPr>
            <p:ph type="dt" sz="half" idx="10"/>
          </p:nvPr>
        </p:nvSpPr>
        <p:spPr/>
        <p:txBody>
          <a:bodyPr/>
          <a:lstStyle/>
          <a:p>
            <a:fld id="{E216E7BB-E493-4736-978C-50A3EC29FAEF}" type="datetimeFigureOut">
              <a:rPr lang="fr-FR" smtClean="0"/>
              <a:t>01/11/2024</a:t>
            </a:fld>
            <a:endParaRPr lang="fr-FR"/>
          </a:p>
        </p:txBody>
      </p:sp>
      <p:sp>
        <p:nvSpPr>
          <p:cNvPr id="5" name="Espace réservé du pied de page 4">
            <a:extLst>
              <a:ext uri="{FF2B5EF4-FFF2-40B4-BE49-F238E27FC236}">
                <a16:creationId xmlns:a16="http://schemas.microsoft.com/office/drawing/2014/main" id="{2093689E-E1B7-4903-D7DE-ED65563AE1C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0CBF531-9C75-7C51-0841-19FF7D813412}"/>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1795418100"/>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BD29CB8-5CD8-7C31-4B71-EDAF3389537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5BD7C88-90DD-1058-AE36-2A0C16947BB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CC41CA1-8325-9F8D-F506-AFC73400FB89}"/>
              </a:ext>
            </a:extLst>
          </p:cNvPr>
          <p:cNvSpPr>
            <a:spLocks noGrp="1"/>
          </p:cNvSpPr>
          <p:nvPr>
            <p:ph type="dt" sz="half" idx="10"/>
          </p:nvPr>
        </p:nvSpPr>
        <p:spPr/>
        <p:txBody>
          <a:bodyPr/>
          <a:lstStyle/>
          <a:p>
            <a:fld id="{E216E7BB-E493-4736-978C-50A3EC29FAEF}" type="datetimeFigureOut">
              <a:rPr lang="fr-FR" smtClean="0"/>
              <a:t>01/11/2024</a:t>
            </a:fld>
            <a:endParaRPr lang="fr-FR"/>
          </a:p>
        </p:txBody>
      </p:sp>
      <p:sp>
        <p:nvSpPr>
          <p:cNvPr id="5" name="Espace réservé du pied de page 4">
            <a:extLst>
              <a:ext uri="{FF2B5EF4-FFF2-40B4-BE49-F238E27FC236}">
                <a16:creationId xmlns:a16="http://schemas.microsoft.com/office/drawing/2014/main" id="{FF408980-EC78-4AD3-3A98-101A4AAD4C2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B928B46-8FFE-A78D-DB13-A912DB743872}"/>
              </a:ext>
            </a:extLst>
          </p:cNvPr>
          <p:cNvSpPr>
            <a:spLocks noGrp="1"/>
          </p:cNvSpPr>
          <p:nvPr>
            <p:ph type="sldNum" sz="quarter" idx="12"/>
          </p:nvPr>
        </p:nvSpPr>
        <p:spPr/>
        <p:txBody>
          <a:bodyPr/>
          <a:lstStyle/>
          <a:p>
            <a:fld id="{6F295760-7C0A-4F4E-B308-9F1935C05A81}" type="slidenum">
              <a:rPr lang="fr-FR" smtClean="0"/>
              <a:t>‹N°›</a:t>
            </a:fld>
            <a:endParaRPr lang="fr-FR"/>
          </a:p>
        </p:txBody>
      </p:sp>
    </p:spTree>
    <p:extLst>
      <p:ext uri="{BB962C8B-B14F-4D97-AF65-F5344CB8AC3E}">
        <p14:creationId xmlns:p14="http://schemas.microsoft.com/office/powerpoint/2010/main" val="273192887"/>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B9D0E34F-C5F6-038C-CA00-57138C184A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25E10CE-7099-041B-21C3-16C30DE8CB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5FFACA7-DDD9-CC56-DAA0-2917CC69B7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216E7BB-E493-4736-978C-50A3EC29FAEF}" type="datetimeFigureOut">
              <a:rPr lang="fr-FR" smtClean="0"/>
              <a:t>01/11/2024</a:t>
            </a:fld>
            <a:endParaRPr lang="fr-FR"/>
          </a:p>
        </p:txBody>
      </p:sp>
      <p:sp>
        <p:nvSpPr>
          <p:cNvPr id="5" name="Espace réservé du pied de page 4">
            <a:extLst>
              <a:ext uri="{FF2B5EF4-FFF2-40B4-BE49-F238E27FC236}">
                <a16:creationId xmlns:a16="http://schemas.microsoft.com/office/drawing/2014/main" id="{AE8B11F4-AE42-8ABD-3D9B-5391E2B12B0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F8BC91E-2A04-B6DD-67E0-0E5C34AD92B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F295760-7C0A-4F4E-B308-9F1935C05A81}" type="slidenum">
              <a:rPr lang="fr-FR" smtClean="0"/>
              <a:t>‹N°›</a:t>
            </a:fld>
            <a:endParaRPr lang="fr-FR"/>
          </a:p>
        </p:txBody>
      </p:sp>
    </p:spTree>
    <p:extLst>
      <p:ext uri="{BB962C8B-B14F-4D97-AF65-F5344CB8AC3E}">
        <p14:creationId xmlns:p14="http://schemas.microsoft.com/office/powerpoint/2010/main" val="29002906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 Id="rId4" Type="http://schemas.openxmlformats.org/officeDocument/2006/relationships/image" Target="../media/image35.jpeg"/></Relationships>
</file>

<file path=ppt/slides/_rels/slide2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 Id="rId4" Type="http://schemas.openxmlformats.org/officeDocument/2006/relationships/image" Target="../media/image38.jpeg"/></Relationships>
</file>

<file path=ppt/slides/_rels/slide2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xml"/><Relationship Id="rId4" Type="http://schemas.openxmlformats.org/officeDocument/2006/relationships/image" Target="../media/image41.png"/></Relationships>
</file>

<file path=ppt/slides/_rels/slide2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4.jpeg"/><Relationship Id="rId4" Type="http://schemas.openxmlformats.org/officeDocument/2006/relationships/image" Target="../media/image43.jpeg"/></Relationships>
</file>

<file path=ppt/slides/_rels/slide2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A529534D-45A1-FDF3-DDC6-85CB8FCA44BC}"/>
            </a:ext>
          </a:extLst>
        </p:cNvPr>
        <p:cNvGrpSpPr/>
        <p:nvPr/>
      </p:nvGrpSpPr>
      <p:grpSpPr>
        <a:xfrm>
          <a:off x="0" y="0"/>
          <a:ext cx="0" cy="0"/>
          <a:chOff x="0" y="0"/>
          <a:chExt cx="0" cy="0"/>
        </a:xfrm>
      </p:grpSpPr>
      <p:pic>
        <p:nvPicPr>
          <p:cNvPr id="3" name="Image 2" descr="Une image contenant ciel, nuage, plein air, arbre&#10;&#10;Description générée automatiquement">
            <a:extLst>
              <a:ext uri="{FF2B5EF4-FFF2-40B4-BE49-F238E27FC236}">
                <a16:creationId xmlns:a16="http://schemas.microsoft.com/office/drawing/2014/main" id="{10FB053E-4577-1F84-2458-84E597F629B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13391" y="279000"/>
            <a:ext cx="8765217"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F9E0D2A-22CD-38F1-755C-5C84034E8130}"/>
              </a:ext>
            </a:extLst>
          </p:cNvPr>
          <p:cNvSpPr txBox="1"/>
          <p:nvPr/>
        </p:nvSpPr>
        <p:spPr>
          <a:xfrm>
            <a:off x="4206240" y="-813816"/>
            <a:ext cx="7022592" cy="2677656"/>
          </a:xfrm>
          <a:prstGeom prst="rect">
            <a:avLst/>
          </a:prstGeom>
          <a:noFill/>
        </p:spPr>
        <p:txBody>
          <a:bodyPr wrap="square" rtlCol="0">
            <a:spAutoFit/>
          </a:bodyPr>
          <a:lstStyle/>
          <a:p>
            <a:endParaRPr lang="fr-FR" sz="2800" b="1" dirty="0"/>
          </a:p>
          <a:p>
            <a:endParaRPr lang="fr-FR" sz="2800" b="1" dirty="0"/>
          </a:p>
          <a:p>
            <a:endParaRPr lang="fr-FR" sz="2800" b="1" dirty="0"/>
          </a:p>
          <a:p>
            <a:endParaRPr lang="fr-FR" sz="2800" b="1" dirty="0"/>
          </a:p>
          <a:p>
            <a:r>
              <a:rPr lang="fr-FR" sz="2800" b="1" dirty="0"/>
              <a:t> </a:t>
            </a:r>
          </a:p>
          <a:p>
            <a:r>
              <a:rPr lang="fr-FR" sz="2800" b="1" dirty="0"/>
              <a:t>Jardin des Tuileries -Paris</a:t>
            </a:r>
          </a:p>
        </p:txBody>
      </p:sp>
    </p:spTree>
    <p:extLst>
      <p:ext uri="{BB962C8B-B14F-4D97-AF65-F5344CB8AC3E}">
        <p14:creationId xmlns:p14="http://schemas.microsoft.com/office/powerpoint/2010/main" val="4272545334"/>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sndAc>
          <p:stSnd loop="1">
            <p:snd r:embed="rId2" name="Joséphine Baker - Jai Deux Amours (Lyrics  Paroles).wav"/>
          </p:stSnd>
        </p:sndAc>
      </p:transition>
    </mc:Choice>
    <mc:Fallback>
      <p:transition spd="slow" advClick="0" advTm="8000">
        <p:fade/>
        <p:sndAc>
          <p:stSnd loop="1">
            <p:snd r:embed="rId2" name="Joséphine Baker - Jai Deux Amours (Lyrics  Parole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5FDC1F-28BC-080F-0723-910295B9E58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8FD4392-2BFE-CF20-BF88-5BFC12824098}"/>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solidFill>
                  <a:srgbClr val="FFFF00"/>
                </a:solidFill>
              </a:rPr>
              <a:t>Il est délimité par le palais du Louvre au sud-est, la rue de Rivoli au nord-est, la place de la Concorde au nord-ouest et la Seine au sud-ouest. Il est le plus important et le plus ancien jardin à la française de la capitale qui, autrefois, était celui du palais des Tuileries, ancienne résidence royale et impériale, aujourd'hui disparu. Le jardin des Tuileries est classé au titre des monuments historiques depuis 1914, au sein d'un site inscrit et inclus dans la protection du patrimoine mondial de l'UNESCO concernant les berges de la Seine1. Le jardin fait aujourd'hui partie du domaine national du Louvre et des Tuileries2.</a:t>
            </a:r>
          </a:p>
        </p:txBody>
      </p:sp>
    </p:spTree>
    <p:extLst>
      <p:ext uri="{BB962C8B-B14F-4D97-AF65-F5344CB8AC3E}">
        <p14:creationId xmlns:p14="http://schemas.microsoft.com/office/powerpoint/2010/main" val="4188676555"/>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665FB524-E780-338A-3189-48BACF7B4F9B}"/>
            </a:ext>
          </a:extLst>
        </p:cNvPr>
        <p:cNvGrpSpPr/>
        <p:nvPr/>
      </p:nvGrpSpPr>
      <p:grpSpPr>
        <a:xfrm>
          <a:off x="0" y="0"/>
          <a:ext cx="0" cy="0"/>
          <a:chOff x="0" y="0"/>
          <a:chExt cx="0" cy="0"/>
        </a:xfrm>
      </p:grpSpPr>
      <p:pic>
        <p:nvPicPr>
          <p:cNvPr id="3" name="Image 2" descr="Une image contenant plein air, plante, ciel, sol&#10;&#10;Description générée automatiquement">
            <a:extLst>
              <a:ext uri="{FF2B5EF4-FFF2-40B4-BE49-F238E27FC236}">
                <a16:creationId xmlns:a16="http://schemas.microsoft.com/office/drawing/2014/main" id="{A9583F4C-13F5-3FF7-8257-BB6C81A1DF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2000" y="758835"/>
            <a:ext cx="11448000" cy="5014458"/>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F9D9520-BEA2-1A62-FCDF-A95BAB76B281}"/>
              </a:ext>
            </a:extLst>
          </p:cNvPr>
          <p:cNvSpPr txBox="1"/>
          <p:nvPr/>
        </p:nvSpPr>
        <p:spPr>
          <a:xfrm>
            <a:off x="502920" y="5398389"/>
            <a:ext cx="12027408" cy="1200329"/>
          </a:xfrm>
          <a:prstGeom prst="rect">
            <a:avLst/>
          </a:prstGeom>
          <a:noFill/>
        </p:spPr>
        <p:txBody>
          <a:bodyPr wrap="square" rtlCol="0">
            <a:spAutoFit/>
          </a:bodyPr>
          <a:lstStyle/>
          <a:p>
            <a:endParaRPr lang="fr-FR" sz="2400" b="1" dirty="0"/>
          </a:p>
          <a:p>
            <a:r>
              <a:rPr lang="fr-FR" sz="2400" b="1" dirty="0"/>
              <a:t>Restitution du parterre des Tuileries vu depuis la chambre à coucher de Louis XIV, XVIIe siècle.</a:t>
            </a:r>
          </a:p>
        </p:txBody>
      </p:sp>
    </p:spTree>
    <p:extLst>
      <p:ext uri="{BB962C8B-B14F-4D97-AF65-F5344CB8AC3E}">
        <p14:creationId xmlns:p14="http://schemas.microsoft.com/office/powerpoint/2010/main" val="3354323086"/>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39B525B0-8FD5-894A-E93C-5CF04E24C59F}"/>
            </a:ext>
          </a:extLst>
        </p:cNvPr>
        <p:cNvGrpSpPr/>
        <p:nvPr/>
      </p:nvGrpSpPr>
      <p:grpSpPr>
        <a:xfrm>
          <a:off x="0" y="0"/>
          <a:ext cx="0" cy="0"/>
          <a:chOff x="0" y="0"/>
          <a:chExt cx="0" cy="0"/>
        </a:xfrm>
      </p:grpSpPr>
      <p:pic>
        <p:nvPicPr>
          <p:cNvPr id="3" name="Image 2" descr="Une image contenant statue, ciel, bâtiment, monument&#10;&#10;Description générée automatiquement">
            <a:extLst>
              <a:ext uri="{FF2B5EF4-FFF2-40B4-BE49-F238E27FC236}">
                <a16:creationId xmlns:a16="http://schemas.microsoft.com/office/drawing/2014/main" id="{AD89F7EB-CB35-DF57-4840-24EE1332F63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2949" y="212993"/>
            <a:ext cx="4723523"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E47053F-778E-7010-81A3-9AFE0F0D6196}"/>
              </a:ext>
            </a:extLst>
          </p:cNvPr>
          <p:cNvSpPr txBox="1"/>
          <p:nvPr/>
        </p:nvSpPr>
        <p:spPr>
          <a:xfrm>
            <a:off x="597576" y="128016"/>
            <a:ext cx="4558736" cy="830997"/>
          </a:xfrm>
          <a:prstGeom prst="rect">
            <a:avLst/>
          </a:prstGeom>
          <a:noFill/>
        </p:spPr>
        <p:txBody>
          <a:bodyPr wrap="square" rtlCol="0">
            <a:spAutoFit/>
          </a:bodyPr>
          <a:lstStyle/>
          <a:p>
            <a:r>
              <a:rPr lang="fr-FR" sz="2400" b="1" dirty="0"/>
              <a:t>Sphinge du jardin des Tuileries à Paris</a:t>
            </a:r>
          </a:p>
        </p:txBody>
      </p:sp>
      <p:pic>
        <p:nvPicPr>
          <p:cNvPr id="8" name="Image 7" descr="Une image contenant plein air, nuage, sculpture, ciel&#10;&#10;Description générée automatiquement">
            <a:extLst>
              <a:ext uri="{FF2B5EF4-FFF2-40B4-BE49-F238E27FC236}">
                <a16:creationId xmlns:a16="http://schemas.microsoft.com/office/drawing/2014/main" id="{4E56523E-5DDA-DA9B-D025-408BF829D0D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33586" y="122993"/>
            <a:ext cx="4575465"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9" name="ZoneTexte 8">
            <a:extLst>
              <a:ext uri="{FF2B5EF4-FFF2-40B4-BE49-F238E27FC236}">
                <a16:creationId xmlns:a16="http://schemas.microsoft.com/office/drawing/2014/main" id="{7DE914D7-E94E-D322-A0FB-6C2C26BEABE8}"/>
              </a:ext>
            </a:extLst>
          </p:cNvPr>
          <p:cNvSpPr txBox="1"/>
          <p:nvPr/>
        </p:nvSpPr>
        <p:spPr>
          <a:xfrm>
            <a:off x="7254922" y="4426683"/>
            <a:ext cx="5028518" cy="2308324"/>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endParaRPr lang="fr-FR" sz="2400" dirty="0">
              <a:solidFill>
                <a:schemeClr val="bg1"/>
              </a:solidFill>
            </a:endParaRPr>
          </a:p>
          <a:p>
            <a:endParaRPr lang="fr-FR" dirty="0">
              <a:solidFill>
                <a:schemeClr val="bg1"/>
              </a:solidFill>
            </a:endParaRPr>
          </a:p>
          <a:p>
            <a:endParaRPr lang="fr-FR" dirty="0">
              <a:solidFill>
                <a:schemeClr val="bg1"/>
              </a:solidFill>
            </a:endParaRPr>
          </a:p>
          <a:p>
            <a:r>
              <a:rPr lang="fr-FR" sz="2400" b="1" dirty="0">
                <a:solidFill>
                  <a:schemeClr val="bg1"/>
                </a:solidFill>
              </a:rPr>
              <a:t>Denis </a:t>
            </a:r>
            <a:r>
              <a:rPr lang="fr-FR" sz="2400" b="1" dirty="0" err="1">
                <a:solidFill>
                  <a:schemeClr val="bg1"/>
                </a:solidFill>
              </a:rPr>
              <a:t>Foyatier</a:t>
            </a:r>
            <a:r>
              <a:rPr lang="fr-FR" sz="2400" b="1" dirty="0">
                <a:solidFill>
                  <a:schemeClr val="bg1"/>
                </a:solidFill>
              </a:rPr>
              <a:t>, Lucius </a:t>
            </a:r>
            <a:r>
              <a:rPr lang="fr-FR" sz="2400" b="1" dirty="0" err="1">
                <a:solidFill>
                  <a:schemeClr val="bg1"/>
                </a:solidFill>
              </a:rPr>
              <a:t>Quinctius</a:t>
            </a:r>
            <a:r>
              <a:rPr lang="fr-FR" sz="2400" b="1" dirty="0">
                <a:solidFill>
                  <a:schemeClr val="bg1"/>
                </a:solidFill>
              </a:rPr>
              <a:t> Cincinnatus (1834).</a:t>
            </a:r>
          </a:p>
        </p:txBody>
      </p:sp>
    </p:spTree>
    <p:extLst>
      <p:ext uri="{BB962C8B-B14F-4D97-AF65-F5344CB8AC3E}">
        <p14:creationId xmlns:p14="http://schemas.microsoft.com/office/powerpoint/2010/main" val="1931360088"/>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8E376BBE-FD7B-9FA3-A8CB-86C983917ECC}"/>
            </a:ext>
          </a:extLst>
        </p:cNvPr>
        <p:cNvGrpSpPr/>
        <p:nvPr/>
      </p:nvGrpSpPr>
      <p:grpSpPr>
        <a:xfrm>
          <a:off x="0" y="0"/>
          <a:ext cx="0" cy="0"/>
          <a:chOff x="0" y="0"/>
          <a:chExt cx="0" cy="0"/>
        </a:xfrm>
      </p:grpSpPr>
      <p:pic>
        <p:nvPicPr>
          <p:cNvPr id="3" name="Image 2" descr="Une image contenant ciel, plein air, sculpture, monument&#10;&#10;Description générée automatiquement">
            <a:extLst>
              <a:ext uri="{FF2B5EF4-FFF2-40B4-BE49-F238E27FC236}">
                <a16:creationId xmlns:a16="http://schemas.microsoft.com/office/drawing/2014/main" id="{5E1FE43E-595F-CAEE-5BF7-65B00B02CB4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56728" y="549000"/>
            <a:ext cx="8643304" cy="576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50A6B31-7A3B-65A0-12C4-72E180CCFA97}"/>
              </a:ext>
            </a:extLst>
          </p:cNvPr>
          <p:cNvSpPr txBox="1"/>
          <p:nvPr/>
        </p:nvSpPr>
        <p:spPr>
          <a:xfrm>
            <a:off x="9582912" y="961708"/>
            <a:ext cx="2459736" cy="4801314"/>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La Renommée du roi chevauchant Pégase, copie de la fin du XXe siècle d'après Antoine Coysevox (1640-1720).</a:t>
            </a:r>
          </a:p>
        </p:txBody>
      </p:sp>
    </p:spTree>
    <p:extLst>
      <p:ext uri="{BB962C8B-B14F-4D97-AF65-F5344CB8AC3E}">
        <p14:creationId xmlns:p14="http://schemas.microsoft.com/office/powerpoint/2010/main" val="324615720"/>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820D8BF1-C9A5-B5DC-E3E1-E3E0DECBDDEB}"/>
            </a:ext>
          </a:extLst>
        </p:cNvPr>
        <p:cNvGrpSpPr/>
        <p:nvPr/>
      </p:nvGrpSpPr>
      <p:grpSpPr>
        <a:xfrm>
          <a:off x="0" y="0"/>
          <a:ext cx="0" cy="0"/>
          <a:chOff x="0" y="0"/>
          <a:chExt cx="0" cy="0"/>
        </a:xfrm>
      </p:grpSpPr>
      <p:pic>
        <p:nvPicPr>
          <p:cNvPr id="3" name="Image 2" descr="Une image contenant plein air, sculpture, monument, arbre&#10;&#10;Description générée automatiquement">
            <a:extLst>
              <a:ext uri="{FF2B5EF4-FFF2-40B4-BE49-F238E27FC236}">
                <a16:creationId xmlns:a16="http://schemas.microsoft.com/office/drawing/2014/main" id="{3E66131A-8123-31C5-2D71-9F944AB6D74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96584" y="210312"/>
            <a:ext cx="8400000" cy="6300000"/>
          </a:xfrm>
          <a:prstGeom prst="rect">
            <a:avLst/>
          </a:prstGeom>
          <a:effectLst>
            <a:softEdge rad="635000"/>
          </a:effectLst>
        </p:spPr>
      </p:pic>
      <p:sp>
        <p:nvSpPr>
          <p:cNvPr id="4" name="ZoneTexte 3">
            <a:extLst>
              <a:ext uri="{FF2B5EF4-FFF2-40B4-BE49-F238E27FC236}">
                <a16:creationId xmlns:a16="http://schemas.microsoft.com/office/drawing/2014/main" id="{CDD7DC7F-2736-6557-F816-9F13C0619F44}"/>
              </a:ext>
            </a:extLst>
          </p:cNvPr>
          <p:cNvSpPr txBox="1"/>
          <p:nvPr/>
        </p:nvSpPr>
        <p:spPr>
          <a:xfrm>
            <a:off x="137160" y="677530"/>
            <a:ext cx="2194560" cy="4524315"/>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Bon Samaritain de François Sicard et Maman de Louise Bourgeois.</a:t>
            </a:r>
          </a:p>
        </p:txBody>
      </p:sp>
    </p:spTree>
    <p:extLst>
      <p:ext uri="{BB962C8B-B14F-4D97-AF65-F5344CB8AC3E}">
        <p14:creationId xmlns:p14="http://schemas.microsoft.com/office/powerpoint/2010/main" val="3263115406"/>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B2F62CDF-8EDB-4E90-ABA0-08C88E09F301}"/>
            </a:ext>
          </a:extLst>
        </p:cNvPr>
        <p:cNvGrpSpPr/>
        <p:nvPr/>
      </p:nvGrpSpPr>
      <p:grpSpPr>
        <a:xfrm>
          <a:off x="0" y="0"/>
          <a:ext cx="0" cy="0"/>
          <a:chOff x="0" y="0"/>
          <a:chExt cx="0" cy="0"/>
        </a:xfrm>
      </p:grpSpPr>
      <p:pic>
        <p:nvPicPr>
          <p:cNvPr id="3" name="Image 2" descr="Une image contenant plein air, arbre, nuage, ciel&#10;&#10;Description générée automatiquement">
            <a:extLst>
              <a:ext uri="{FF2B5EF4-FFF2-40B4-BE49-F238E27FC236}">
                <a16:creationId xmlns:a16="http://schemas.microsoft.com/office/drawing/2014/main" id="{68C88E41-10A3-BCE1-026B-7E1C6DBCC9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D9D87FE-7088-2536-2899-22A55584F9A6}"/>
              </a:ext>
            </a:extLst>
          </p:cNvPr>
          <p:cNvSpPr txBox="1"/>
          <p:nvPr/>
        </p:nvSpPr>
        <p:spPr>
          <a:xfrm>
            <a:off x="350108" y="6117335"/>
            <a:ext cx="11491784" cy="461665"/>
          </a:xfrm>
          <a:prstGeom prst="rect">
            <a:avLst/>
          </a:prstGeom>
          <a:noFill/>
        </p:spPr>
        <p:txBody>
          <a:bodyPr wrap="square" rtlCol="0">
            <a:spAutoFit/>
          </a:bodyPr>
          <a:lstStyle/>
          <a:p>
            <a:r>
              <a:rPr lang="fr-FR" sz="2400" b="1">
                <a:solidFill>
                  <a:schemeClr val="bg1"/>
                </a:solidFill>
              </a:rPr>
              <a:t> Vue sur le jardin des Tuileries, sur le bassin et les façades de la rue Rivoli au fond</a:t>
            </a:r>
            <a:endParaRPr lang="fr-FR" sz="2400" b="1" dirty="0">
              <a:solidFill>
                <a:schemeClr val="bg1"/>
              </a:solidFill>
            </a:endParaRPr>
          </a:p>
        </p:txBody>
      </p:sp>
    </p:spTree>
    <p:extLst>
      <p:ext uri="{BB962C8B-B14F-4D97-AF65-F5344CB8AC3E}">
        <p14:creationId xmlns:p14="http://schemas.microsoft.com/office/powerpoint/2010/main" val="1184614908"/>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80C83B3D-E6D5-C8C8-FA19-6CFAF5A8E539}"/>
            </a:ext>
          </a:extLst>
        </p:cNvPr>
        <p:cNvGrpSpPr/>
        <p:nvPr/>
      </p:nvGrpSpPr>
      <p:grpSpPr>
        <a:xfrm>
          <a:off x="0" y="0"/>
          <a:ext cx="0" cy="0"/>
          <a:chOff x="0" y="0"/>
          <a:chExt cx="0" cy="0"/>
        </a:xfrm>
      </p:grpSpPr>
      <p:pic>
        <p:nvPicPr>
          <p:cNvPr id="3" name="Image 2" descr="Une image contenant plein air, arbre, personne, eau&#10;&#10;Description générée automatiquement">
            <a:extLst>
              <a:ext uri="{FF2B5EF4-FFF2-40B4-BE49-F238E27FC236}">
                <a16:creationId xmlns:a16="http://schemas.microsoft.com/office/drawing/2014/main" id="{44432B50-71C3-35EC-8659-87FFC5B7248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8968" y="448310"/>
            <a:ext cx="5556268" cy="345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5CFB74E-D353-E3F7-0F9A-CF29DE36C152}"/>
              </a:ext>
            </a:extLst>
          </p:cNvPr>
          <p:cNvSpPr txBox="1"/>
          <p:nvPr/>
        </p:nvSpPr>
        <p:spPr>
          <a:xfrm>
            <a:off x="1408176" y="2459504"/>
            <a:ext cx="5294376" cy="1938992"/>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sz="2400"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Le petit bassin du jardin.</a:t>
            </a:r>
          </a:p>
        </p:txBody>
      </p:sp>
      <p:pic>
        <p:nvPicPr>
          <p:cNvPr id="6" name="Image 5" descr="Une image contenant ciel, nuage, plein air, arbre&#10;&#10;Description générée automatiquement">
            <a:extLst>
              <a:ext uri="{FF2B5EF4-FFF2-40B4-BE49-F238E27FC236}">
                <a16:creationId xmlns:a16="http://schemas.microsoft.com/office/drawing/2014/main" id="{69BEE34E-1540-0794-634E-AC9912D91CB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29032" y="2770564"/>
            <a:ext cx="5184000" cy="372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503B323B-7E83-1990-B697-58E7A92CCA73}"/>
              </a:ext>
            </a:extLst>
          </p:cNvPr>
          <p:cNvSpPr txBox="1"/>
          <p:nvPr/>
        </p:nvSpPr>
        <p:spPr>
          <a:xfrm>
            <a:off x="7882128" y="901186"/>
            <a:ext cx="5294376" cy="1938992"/>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sz="2400" b="1"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Jardin des Tuileries</a:t>
            </a:r>
          </a:p>
        </p:txBody>
      </p:sp>
    </p:spTree>
    <p:extLst>
      <p:ext uri="{BB962C8B-B14F-4D97-AF65-F5344CB8AC3E}">
        <p14:creationId xmlns:p14="http://schemas.microsoft.com/office/powerpoint/2010/main" val="2747667570"/>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a:extLst>
            <a:ext uri="{FF2B5EF4-FFF2-40B4-BE49-F238E27FC236}">
              <a16:creationId xmlns:a16="http://schemas.microsoft.com/office/drawing/2014/main" id="{82CEB32E-6D80-1F49-1F58-8735C65383AA}"/>
            </a:ext>
          </a:extLst>
        </p:cNvPr>
        <p:cNvGrpSpPr/>
        <p:nvPr/>
      </p:nvGrpSpPr>
      <p:grpSpPr>
        <a:xfrm>
          <a:off x="0" y="0"/>
          <a:ext cx="0" cy="0"/>
          <a:chOff x="0" y="0"/>
          <a:chExt cx="0" cy="0"/>
        </a:xfrm>
      </p:grpSpPr>
      <p:pic>
        <p:nvPicPr>
          <p:cNvPr id="3" name="Image 2" descr="Une image contenant plein air, arbre, ciel, plante&#10;&#10;Description générée automatiquement">
            <a:extLst>
              <a:ext uri="{FF2B5EF4-FFF2-40B4-BE49-F238E27FC236}">
                <a16:creationId xmlns:a16="http://schemas.microsoft.com/office/drawing/2014/main" id="{707E7C0F-DFBA-9652-83F5-17781D37E26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29056" y="459000"/>
            <a:ext cx="7920000" cy="594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457C743D-90BC-5CD0-8921-3B4734655013}"/>
              </a:ext>
            </a:extLst>
          </p:cNvPr>
          <p:cNvSpPr txBox="1"/>
          <p:nvPr/>
        </p:nvSpPr>
        <p:spPr>
          <a:xfrm>
            <a:off x="8878824" y="1901952"/>
            <a:ext cx="3313176" cy="3785652"/>
          </a:xfrm>
          <a:prstGeom prst="rect">
            <a:avLst/>
          </a:prstGeom>
          <a:noFill/>
        </p:spPr>
        <p:txBody>
          <a:bodyPr wrap="square" rtlCol="0">
            <a:spAutoFit/>
          </a:bodyPr>
          <a:lstStyle/>
          <a:p>
            <a:r>
              <a:rPr lang="fr-FR" sz="2400" b="1" dirty="0">
                <a:solidFill>
                  <a:schemeClr val="bg1"/>
                </a:solidFill>
              </a:rPr>
              <a:t>Jardin des Tuileries, Paris, France. En arrière-plan la place de la Concorde avec l'obélisque, les Champs Elysées, l'Arc de Triomphe et au fond les gratte-ciels du quartier de La Défense</a:t>
            </a:r>
          </a:p>
        </p:txBody>
      </p:sp>
    </p:spTree>
    <p:extLst>
      <p:ext uri="{BB962C8B-B14F-4D97-AF65-F5344CB8AC3E}">
        <p14:creationId xmlns:p14="http://schemas.microsoft.com/office/powerpoint/2010/main" val="623948366"/>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7D0E4F05-6EBC-1A37-E68A-B7298757A7F5}"/>
            </a:ext>
          </a:extLst>
        </p:cNvPr>
        <p:cNvGrpSpPr/>
        <p:nvPr/>
      </p:nvGrpSpPr>
      <p:grpSpPr>
        <a:xfrm>
          <a:off x="0" y="0"/>
          <a:ext cx="0" cy="0"/>
          <a:chOff x="0" y="0"/>
          <a:chExt cx="0" cy="0"/>
        </a:xfrm>
      </p:grpSpPr>
      <p:pic>
        <p:nvPicPr>
          <p:cNvPr id="3" name="Image 2" descr="Une image contenant plein air, herbe, nuage, arbre&#10;&#10;Description générée automatiquement">
            <a:extLst>
              <a:ext uri="{FF2B5EF4-FFF2-40B4-BE49-F238E27FC236}">
                <a16:creationId xmlns:a16="http://schemas.microsoft.com/office/drawing/2014/main" id="{037FF33C-30A6-CB5C-A5AE-B1DBB620F4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0818" y="279000"/>
            <a:ext cx="11210363"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E8B1184-6DFF-942E-DAC1-D8196666B30B}"/>
              </a:ext>
            </a:extLst>
          </p:cNvPr>
          <p:cNvSpPr txBox="1"/>
          <p:nvPr/>
        </p:nvSpPr>
        <p:spPr>
          <a:xfrm>
            <a:off x="4075085" y="4354972"/>
            <a:ext cx="9820656"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Un des bassins du jardin.</a:t>
            </a:r>
          </a:p>
        </p:txBody>
      </p:sp>
    </p:spTree>
    <p:extLst>
      <p:ext uri="{BB962C8B-B14F-4D97-AF65-F5344CB8AC3E}">
        <p14:creationId xmlns:p14="http://schemas.microsoft.com/office/powerpoint/2010/main" val="2462509427"/>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1EE7F2B5-9053-99D3-4251-D88A619E894E}"/>
            </a:ext>
          </a:extLst>
        </p:cNvPr>
        <p:cNvGrpSpPr/>
        <p:nvPr/>
      </p:nvGrpSpPr>
      <p:grpSpPr>
        <a:xfrm>
          <a:off x="0" y="0"/>
          <a:ext cx="0" cy="0"/>
          <a:chOff x="0" y="0"/>
          <a:chExt cx="0" cy="0"/>
        </a:xfrm>
      </p:grpSpPr>
      <p:pic>
        <p:nvPicPr>
          <p:cNvPr id="3" name="Image 2" descr="Une image contenant plein air, ciel, arbre, transport&#10;&#10;Description générée automatiquement">
            <a:extLst>
              <a:ext uri="{FF2B5EF4-FFF2-40B4-BE49-F238E27FC236}">
                <a16:creationId xmlns:a16="http://schemas.microsoft.com/office/drawing/2014/main" id="{3ED55D36-75D7-AE80-BEE0-BE0523AFB6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93864"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554EC73-920E-2F71-8746-ECB2282842A9}"/>
              </a:ext>
            </a:extLst>
          </p:cNvPr>
          <p:cNvSpPr txBox="1"/>
          <p:nvPr/>
        </p:nvSpPr>
        <p:spPr>
          <a:xfrm>
            <a:off x="182880" y="1097262"/>
            <a:ext cx="2993280" cy="3785652"/>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Plus de détails</a:t>
            </a:r>
          </a:p>
          <a:p>
            <a:r>
              <a:rPr lang="fr-FR" sz="2400" b="1" dirty="0">
                <a:solidFill>
                  <a:srgbClr val="FFFF00"/>
                </a:solidFill>
              </a:rPr>
              <a:t>La vasque olympique au cœur du jardin des Tuileries.</a:t>
            </a:r>
          </a:p>
        </p:txBody>
      </p:sp>
    </p:spTree>
    <p:extLst>
      <p:ext uri="{BB962C8B-B14F-4D97-AF65-F5344CB8AC3E}">
        <p14:creationId xmlns:p14="http://schemas.microsoft.com/office/powerpoint/2010/main" val="179509591"/>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EDDDB55A-630B-4AB9-D808-90462C8C5D3D}"/>
            </a:ext>
          </a:extLst>
        </p:cNvPr>
        <p:cNvGrpSpPr/>
        <p:nvPr/>
      </p:nvGrpSpPr>
      <p:grpSpPr>
        <a:xfrm>
          <a:off x="0" y="0"/>
          <a:ext cx="0" cy="0"/>
          <a:chOff x="0" y="0"/>
          <a:chExt cx="0" cy="0"/>
        </a:xfrm>
      </p:grpSpPr>
      <p:pic>
        <p:nvPicPr>
          <p:cNvPr id="5" name="Image 4" descr="Une image contenant plein air, arbre, ciel, sphère&#10;&#10;Description générée automatiquement">
            <a:extLst>
              <a:ext uri="{FF2B5EF4-FFF2-40B4-BE49-F238E27FC236}">
                <a16:creationId xmlns:a16="http://schemas.microsoft.com/office/drawing/2014/main" id="{E1D997CF-0AD2-54EC-F7BE-69B8CA04CEB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5620" y="279000"/>
            <a:ext cx="9442621"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92AC4B14-5A69-0B4F-C78F-DD30B1943D25}"/>
              </a:ext>
            </a:extLst>
          </p:cNvPr>
          <p:cNvSpPr txBox="1"/>
          <p:nvPr/>
        </p:nvSpPr>
        <p:spPr>
          <a:xfrm>
            <a:off x="10195560" y="2084832"/>
            <a:ext cx="1773936" cy="3416320"/>
          </a:xfrm>
          <a:prstGeom prst="rect">
            <a:avLst/>
          </a:prstGeom>
          <a:noFill/>
        </p:spPr>
        <p:txBody>
          <a:bodyPr wrap="square" rtlCol="0">
            <a:spAutoFit/>
          </a:bodyPr>
          <a:lstStyle/>
          <a:p>
            <a:r>
              <a:rPr lang="fr-FR" sz="2400" b="1" dirty="0">
                <a:solidFill>
                  <a:srgbClr val="FFFF00"/>
                </a:solidFill>
              </a:rPr>
              <a:t>Elle devient l'une des attractions majeures des Jeux olympiques de Paris 2024.</a:t>
            </a:r>
          </a:p>
        </p:txBody>
      </p:sp>
    </p:spTree>
    <p:extLst>
      <p:ext uri="{BB962C8B-B14F-4D97-AF65-F5344CB8AC3E}">
        <p14:creationId xmlns:p14="http://schemas.microsoft.com/office/powerpoint/2010/main" val="2236928323"/>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D10C2980-84B2-21AB-9804-7EEEE5B694FF}"/>
            </a:ext>
          </a:extLst>
        </p:cNvPr>
        <p:cNvGrpSpPr/>
        <p:nvPr/>
      </p:nvGrpSpPr>
      <p:grpSpPr>
        <a:xfrm>
          <a:off x="0" y="0"/>
          <a:ext cx="0" cy="0"/>
          <a:chOff x="0" y="0"/>
          <a:chExt cx="0" cy="0"/>
        </a:xfrm>
      </p:grpSpPr>
      <p:pic>
        <p:nvPicPr>
          <p:cNvPr id="3" name="Image 2" descr="Une image contenant plein air, ciel, arbre, eau&#10;&#10;Description générée automatiquement">
            <a:extLst>
              <a:ext uri="{FF2B5EF4-FFF2-40B4-BE49-F238E27FC236}">
                <a16:creationId xmlns:a16="http://schemas.microsoft.com/office/drawing/2014/main" id="{8D119A91-1F79-BA65-928F-ED1754823C1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79064" y="347472"/>
            <a:ext cx="8400000"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93443AE-B4A8-7184-74B2-965A976A90EF}"/>
              </a:ext>
            </a:extLst>
          </p:cNvPr>
          <p:cNvSpPr txBox="1"/>
          <p:nvPr/>
        </p:nvSpPr>
        <p:spPr>
          <a:xfrm>
            <a:off x="234696" y="1856232"/>
            <a:ext cx="2944368" cy="3416320"/>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En journée, elle est installée au milieu du Grand bassin rond.</a:t>
            </a:r>
          </a:p>
        </p:txBody>
      </p:sp>
    </p:spTree>
    <p:extLst>
      <p:ext uri="{BB962C8B-B14F-4D97-AF65-F5344CB8AC3E}">
        <p14:creationId xmlns:p14="http://schemas.microsoft.com/office/powerpoint/2010/main" val="2627725291"/>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71242767-02E4-4EBB-D426-54CB47AF41A4}"/>
            </a:ext>
          </a:extLst>
        </p:cNvPr>
        <p:cNvGrpSpPr/>
        <p:nvPr/>
      </p:nvGrpSpPr>
      <p:grpSpPr>
        <a:xfrm>
          <a:off x="0" y="0"/>
          <a:ext cx="0" cy="0"/>
          <a:chOff x="0" y="0"/>
          <a:chExt cx="0" cy="0"/>
        </a:xfrm>
      </p:grpSpPr>
      <p:pic>
        <p:nvPicPr>
          <p:cNvPr id="3" name="Image 2" descr="Une image contenant lanterne, nuit, Montgolfière, plein air&#10;&#10;Description générée automatiquement">
            <a:extLst>
              <a:ext uri="{FF2B5EF4-FFF2-40B4-BE49-F238E27FC236}">
                <a16:creationId xmlns:a16="http://schemas.microsoft.com/office/drawing/2014/main" id="{05D0D7BD-ED09-0CE1-DAEC-B32628231B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p:spPr>
      </p:pic>
      <p:sp>
        <p:nvSpPr>
          <p:cNvPr id="5" name="ZoneTexte 4">
            <a:extLst>
              <a:ext uri="{FF2B5EF4-FFF2-40B4-BE49-F238E27FC236}">
                <a16:creationId xmlns:a16="http://schemas.microsoft.com/office/drawing/2014/main" id="{B108B6A7-8A76-4370-B0AE-55D6821B2A34}"/>
              </a:ext>
            </a:extLst>
          </p:cNvPr>
          <p:cNvSpPr txBox="1"/>
          <p:nvPr/>
        </p:nvSpPr>
        <p:spPr>
          <a:xfrm>
            <a:off x="2875788" y="4732341"/>
            <a:ext cx="7671816" cy="1846659"/>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r>
              <a:rPr lang="fr-FR" sz="2400" b="1" dirty="0">
                <a:solidFill>
                  <a:srgbClr val="FFFF00"/>
                </a:solidFill>
              </a:rPr>
              <a:t>Tous les soirs, elle s'élève dans le ciel de Paris.</a:t>
            </a:r>
          </a:p>
        </p:txBody>
      </p:sp>
    </p:spTree>
    <p:extLst>
      <p:ext uri="{BB962C8B-B14F-4D97-AF65-F5344CB8AC3E}">
        <p14:creationId xmlns:p14="http://schemas.microsoft.com/office/powerpoint/2010/main" val="3503667520"/>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CAB4AF61-9D25-BCF9-5BC4-AA8F6AD551FF}"/>
            </a:ext>
          </a:extLst>
        </p:cNvPr>
        <p:cNvGrpSpPr/>
        <p:nvPr/>
      </p:nvGrpSpPr>
      <p:grpSpPr>
        <a:xfrm>
          <a:off x="0" y="0"/>
          <a:ext cx="0" cy="0"/>
          <a:chOff x="0" y="0"/>
          <a:chExt cx="0" cy="0"/>
        </a:xfrm>
      </p:grpSpPr>
      <p:pic>
        <p:nvPicPr>
          <p:cNvPr id="3" name="Image 2" descr="Une image contenant statue, nuage, plein air, ciel&#10;&#10;Description générée automatiquement">
            <a:extLst>
              <a:ext uri="{FF2B5EF4-FFF2-40B4-BE49-F238E27FC236}">
                <a16:creationId xmlns:a16="http://schemas.microsoft.com/office/drawing/2014/main" id="{32D1F4AA-8990-909F-88EE-D0FD7A52098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6949" y="189005"/>
            <a:ext cx="4858490" cy="648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F3CE5B9-D410-D421-957E-9A9D69987D9C}"/>
              </a:ext>
            </a:extLst>
          </p:cNvPr>
          <p:cNvSpPr txBox="1"/>
          <p:nvPr/>
        </p:nvSpPr>
        <p:spPr>
          <a:xfrm>
            <a:off x="5330952" y="3044952"/>
            <a:ext cx="2048256" cy="2677656"/>
          </a:xfrm>
          <a:prstGeom prst="rect">
            <a:avLst/>
          </a:prstGeom>
          <a:noFill/>
        </p:spPr>
        <p:txBody>
          <a:bodyPr wrap="square" rtlCol="0">
            <a:spAutoFit/>
          </a:bodyPr>
          <a:lstStyle/>
          <a:p>
            <a:r>
              <a:rPr lang="fr-FR" sz="2400" b="1" dirty="0"/>
              <a:t> Médée 1893 1896 marbres Paris Jardin des Tuileries- Paul </a:t>
            </a:r>
            <a:r>
              <a:rPr lang="fr-FR" sz="2400" b="1" dirty="0" err="1"/>
              <a:t>Gasq</a:t>
            </a:r>
            <a:r>
              <a:rPr lang="fr-FR" sz="2400" b="1" dirty="0"/>
              <a:t> 1860-1944</a:t>
            </a:r>
          </a:p>
        </p:txBody>
      </p:sp>
      <p:pic>
        <p:nvPicPr>
          <p:cNvPr id="6" name="Image 5" descr="Une image contenant ciel, plein air, monument, bâtiment&#10;&#10;Description générée automatiquement">
            <a:extLst>
              <a:ext uri="{FF2B5EF4-FFF2-40B4-BE49-F238E27FC236}">
                <a16:creationId xmlns:a16="http://schemas.microsoft.com/office/drawing/2014/main" id="{03A61CFE-BB2E-8BA5-0B09-44A5F3C7C03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837400" y="189005"/>
            <a:ext cx="4018606" cy="648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F29F401B-8AE9-EF01-F2CD-BEFDC9D41F0B}"/>
              </a:ext>
            </a:extLst>
          </p:cNvPr>
          <p:cNvSpPr txBox="1"/>
          <p:nvPr/>
        </p:nvSpPr>
        <p:spPr>
          <a:xfrm>
            <a:off x="8128024" y="-1225296"/>
            <a:ext cx="3802339" cy="2215991"/>
          </a:xfrm>
          <a:prstGeom prst="rect">
            <a:avLst/>
          </a:prstGeom>
          <a:noFill/>
        </p:spPr>
        <p:txBody>
          <a:bodyPr wrap="square" rtlCol="0">
            <a:spAutoFit/>
          </a:bodyPr>
          <a:lstStyle/>
          <a:p>
            <a:endParaRPr lang="fr-FR" dirty="0"/>
          </a:p>
          <a:p>
            <a:endParaRPr lang="fr-FR" dirty="0"/>
          </a:p>
          <a:p>
            <a:endParaRPr lang="fr-FR" dirty="0"/>
          </a:p>
          <a:p>
            <a:endParaRPr lang="fr-FR" dirty="0"/>
          </a:p>
          <a:p>
            <a:endParaRPr lang="fr-FR" dirty="0"/>
          </a:p>
          <a:p>
            <a:r>
              <a:rPr lang="fr-FR" sz="2400" b="1" dirty="0"/>
              <a:t>Louis Lévêque, Nymphe (1866).</a:t>
            </a:r>
          </a:p>
        </p:txBody>
      </p:sp>
    </p:spTree>
    <p:extLst>
      <p:ext uri="{BB962C8B-B14F-4D97-AF65-F5344CB8AC3E}">
        <p14:creationId xmlns:p14="http://schemas.microsoft.com/office/powerpoint/2010/main" val="2141395050"/>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2AC6F788-A160-3649-E404-6AA1FE566C8C}"/>
            </a:ext>
          </a:extLst>
        </p:cNvPr>
        <p:cNvGrpSpPr/>
        <p:nvPr/>
      </p:nvGrpSpPr>
      <p:grpSpPr>
        <a:xfrm>
          <a:off x="0" y="0"/>
          <a:ext cx="0" cy="0"/>
          <a:chOff x="0" y="0"/>
          <a:chExt cx="0" cy="0"/>
        </a:xfrm>
      </p:grpSpPr>
      <p:pic>
        <p:nvPicPr>
          <p:cNvPr id="5" name="Image 4" descr="Une image contenant plein air, arbre, monument, Sculpture sur pierre&#10;&#10;Description générée automatiquement">
            <a:extLst>
              <a:ext uri="{FF2B5EF4-FFF2-40B4-BE49-F238E27FC236}">
                <a16:creationId xmlns:a16="http://schemas.microsoft.com/office/drawing/2014/main" id="{BE17A30C-E570-0488-CC05-9A1A396C46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30610" y="189000"/>
            <a:ext cx="4624442" cy="648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6251500C-3C02-D5BC-33A8-C9DC53E94B7D}"/>
              </a:ext>
            </a:extLst>
          </p:cNvPr>
          <p:cNvSpPr txBox="1"/>
          <p:nvPr/>
        </p:nvSpPr>
        <p:spPr>
          <a:xfrm>
            <a:off x="3758626" y="-1199436"/>
            <a:ext cx="5385374" cy="2215991"/>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r>
              <a:rPr lang="fr-FR" sz="2400" b="1" dirty="0">
                <a:solidFill>
                  <a:schemeClr val="bg1"/>
                </a:solidFill>
              </a:rPr>
              <a:t>Pierre Le Gros le jeune, </a:t>
            </a:r>
            <a:r>
              <a:rPr lang="fr-FR" sz="2400" b="1" dirty="0" err="1">
                <a:solidFill>
                  <a:schemeClr val="bg1"/>
                </a:solidFill>
              </a:rPr>
              <a:t>Vetturie</a:t>
            </a:r>
            <a:r>
              <a:rPr lang="fr-FR" sz="2400" b="1" dirty="0">
                <a:solidFill>
                  <a:schemeClr val="bg1"/>
                </a:solidFill>
              </a:rPr>
              <a:t> (1665).</a:t>
            </a:r>
          </a:p>
        </p:txBody>
      </p:sp>
    </p:spTree>
    <p:extLst>
      <p:ext uri="{BB962C8B-B14F-4D97-AF65-F5344CB8AC3E}">
        <p14:creationId xmlns:p14="http://schemas.microsoft.com/office/powerpoint/2010/main" val="1052744240"/>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FA831730-6A9D-AD68-6845-0E5109C33C68}"/>
            </a:ext>
          </a:extLst>
        </p:cNvPr>
        <p:cNvGrpSpPr/>
        <p:nvPr/>
      </p:nvGrpSpPr>
      <p:grpSpPr>
        <a:xfrm>
          <a:off x="0" y="0"/>
          <a:ext cx="0" cy="0"/>
          <a:chOff x="0" y="0"/>
          <a:chExt cx="0" cy="0"/>
        </a:xfrm>
      </p:grpSpPr>
      <p:pic>
        <p:nvPicPr>
          <p:cNvPr id="5" name="Image 4" descr="Une image contenant plein air, ciel, statue, arbre&#10;&#10;Description générée automatiquement">
            <a:extLst>
              <a:ext uri="{FF2B5EF4-FFF2-40B4-BE49-F238E27FC236}">
                <a16:creationId xmlns:a16="http://schemas.microsoft.com/office/drawing/2014/main" id="{8EE0D753-A10F-A3D7-29BB-477A9536F83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3832" y="257561"/>
            <a:ext cx="5832000" cy="3280501"/>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7" name="Image 6" descr="Une image contenant plein air, ciel, eau, arbre&#10;&#10;Description générée automatiquement">
            <a:extLst>
              <a:ext uri="{FF2B5EF4-FFF2-40B4-BE49-F238E27FC236}">
                <a16:creationId xmlns:a16="http://schemas.microsoft.com/office/drawing/2014/main" id="{357A4A3B-1633-757C-2E63-6F73A8E9E14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68168" y="3429000"/>
            <a:ext cx="5760000" cy="3240001"/>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5C3D0B75-BF6E-48F0-8A2B-C6FB34A8A414}"/>
              </a:ext>
            </a:extLst>
          </p:cNvPr>
          <p:cNvSpPr txBox="1"/>
          <p:nvPr/>
        </p:nvSpPr>
        <p:spPr>
          <a:xfrm>
            <a:off x="1737360" y="4206240"/>
            <a:ext cx="4736592" cy="461665"/>
          </a:xfrm>
          <a:prstGeom prst="rect">
            <a:avLst/>
          </a:prstGeom>
          <a:noFill/>
        </p:spPr>
        <p:txBody>
          <a:bodyPr wrap="square" rtlCol="0">
            <a:spAutoFit/>
          </a:bodyPr>
          <a:lstStyle/>
          <a:p>
            <a:r>
              <a:rPr lang="fr-FR" sz="2400" b="1" dirty="0">
                <a:solidFill>
                  <a:srgbClr val="FFFF00"/>
                </a:solidFill>
              </a:rPr>
              <a:t>1et 2 Le Jardin Des Tuileries </a:t>
            </a:r>
          </a:p>
        </p:txBody>
      </p:sp>
      <p:sp>
        <p:nvSpPr>
          <p:cNvPr id="9" name="ZoneTexte 8">
            <a:extLst>
              <a:ext uri="{FF2B5EF4-FFF2-40B4-BE49-F238E27FC236}">
                <a16:creationId xmlns:a16="http://schemas.microsoft.com/office/drawing/2014/main" id="{18FC813F-EDDA-1BF5-1558-37F27DDFC87D}"/>
              </a:ext>
            </a:extLst>
          </p:cNvPr>
          <p:cNvSpPr txBox="1"/>
          <p:nvPr/>
        </p:nvSpPr>
        <p:spPr>
          <a:xfrm>
            <a:off x="6915912" y="111257"/>
            <a:ext cx="5276088" cy="830997"/>
          </a:xfrm>
          <a:prstGeom prst="rect">
            <a:avLst/>
          </a:prstGeom>
          <a:noFill/>
        </p:spPr>
        <p:txBody>
          <a:bodyPr wrap="square" rtlCol="0">
            <a:spAutoFit/>
          </a:bodyPr>
          <a:lstStyle/>
          <a:p>
            <a:r>
              <a:rPr lang="fr-FR" sz="2400" b="1">
                <a:solidFill>
                  <a:srgbClr val="FFFF00"/>
                </a:solidFill>
              </a:rPr>
              <a:t>Une promenade dans le jardin des Tuileries au printemps</a:t>
            </a:r>
            <a:endParaRPr lang="fr-FR" sz="2400" b="1" dirty="0">
              <a:solidFill>
                <a:srgbClr val="FFFF00"/>
              </a:solidFill>
            </a:endParaRPr>
          </a:p>
        </p:txBody>
      </p:sp>
    </p:spTree>
    <p:extLst>
      <p:ext uri="{BB962C8B-B14F-4D97-AF65-F5344CB8AC3E}">
        <p14:creationId xmlns:p14="http://schemas.microsoft.com/office/powerpoint/2010/main" val="15342866"/>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38F013A5-E662-325B-69C1-24A6FC7E1B0D}"/>
            </a:ext>
          </a:extLst>
        </p:cNvPr>
        <p:cNvGrpSpPr/>
        <p:nvPr/>
      </p:nvGrpSpPr>
      <p:grpSpPr>
        <a:xfrm>
          <a:off x="0" y="0"/>
          <a:ext cx="0" cy="0"/>
          <a:chOff x="0" y="0"/>
          <a:chExt cx="0" cy="0"/>
        </a:xfrm>
      </p:grpSpPr>
      <p:pic>
        <p:nvPicPr>
          <p:cNvPr id="3" name="Image 2" descr="Une image contenant plein air, herbe, nuage, ciel&#10;&#10;Description générée automatiquement">
            <a:extLst>
              <a:ext uri="{FF2B5EF4-FFF2-40B4-BE49-F238E27FC236}">
                <a16:creationId xmlns:a16="http://schemas.microsoft.com/office/drawing/2014/main" id="{4640BBB8-5E5E-31F3-A55E-46506744489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4820" y="3024622"/>
            <a:ext cx="5187220" cy="345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99D9815-6879-93E4-4149-64C70D3912C5}"/>
              </a:ext>
            </a:extLst>
          </p:cNvPr>
          <p:cNvSpPr txBox="1"/>
          <p:nvPr/>
        </p:nvSpPr>
        <p:spPr>
          <a:xfrm>
            <a:off x="5705856" y="4057703"/>
            <a:ext cx="5586984" cy="461665"/>
          </a:xfrm>
          <a:prstGeom prst="rect">
            <a:avLst/>
          </a:prstGeom>
          <a:noFill/>
        </p:spPr>
        <p:txBody>
          <a:bodyPr wrap="square" rtlCol="0">
            <a:spAutoFit/>
          </a:bodyPr>
          <a:lstStyle/>
          <a:p>
            <a:r>
              <a:rPr lang="fr-FR" sz="2400" b="1" dirty="0">
                <a:solidFill>
                  <a:srgbClr val="FFFF00"/>
                </a:solidFill>
              </a:rPr>
              <a:t>Le jardin des Tuileries 1et 2</a:t>
            </a:r>
          </a:p>
        </p:txBody>
      </p:sp>
      <p:pic>
        <p:nvPicPr>
          <p:cNvPr id="6" name="Image 5" descr="Une image contenant plein air, nuage, ciel, plante&#10;&#10;Description générée automatiquement">
            <a:extLst>
              <a:ext uri="{FF2B5EF4-FFF2-40B4-BE49-F238E27FC236}">
                <a16:creationId xmlns:a16="http://schemas.microsoft.com/office/drawing/2014/main" id="{B6D5D99E-C1CD-D915-6978-1FC67DD4424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67180" y="293895"/>
            <a:ext cx="5040000" cy="3357901"/>
          </a:xfrm>
          <a:prstGeom prst="rect">
            <a:avLst/>
          </a:prstGeom>
        </p:spPr>
      </p:pic>
    </p:spTree>
    <p:extLst>
      <p:ext uri="{BB962C8B-B14F-4D97-AF65-F5344CB8AC3E}">
        <p14:creationId xmlns:p14="http://schemas.microsoft.com/office/powerpoint/2010/main" val="3186588787"/>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E6809A1F-3682-70BA-DE38-EA76B9FB27E4}"/>
            </a:ext>
          </a:extLst>
        </p:cNvPr>
        <p:cNvGrpSpPr/>
        <p:nvPr/>
      </p:nvGrpSpPr>
      <p:grpSpPr>
        <a:xfrm>
          <a:off x="0" y="0"/>
          <a:ext cx="0" cy="0"/>
          <a:chOff x="0" y="0"/>
          <a:chExt cx="0" cy="0"/>
        </a:xfrm>
      </p:grpSpPr>
      <p:pic>
        <p:nvPicPr>
          <p:cNvPr id="3" name="Image 2" descr="Une image contenant plein air, nuage, herbe, ciel&#10;&#10;Description générée automatiquement">
            <a:extLst>
              <a:ext uri="{FF2B5EF4-FFF2-40B4-BE49-F238E27FC236}">
                <a16:creationId xmlns:a16="http://schemas.microsoft.com/office/drawing/2014/main" id="{2AB421B8-E8E9-2E9A-614E-1E611996D1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93064" y="713232"/>
            <a:ext cx="4800000" cy="36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5" name="Image 4" descr="Une image contenant plein air, ciel, arbre, statue&#10;&#10;Description générée automatiquement">
            <a:extLst>
              <a:ext uri="{FF2B5EF4-FFF2-40B4-BE49-F238E27FC236}">
                <a16:creationId xmlns:a16="http://schemas.microsoft.com/office/drawing/2014/main" id="{6C5AA290-2E7A-87E0-4E7B-454D21E2F54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950936" y="1271880"/>
            <a:ext cx="3348000" cy="5021999"/>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D7C2CA43-BE46-BAE1-7782-89FAC4251055}"/>
              </a:ext>
            </a:extLst>
          </p:cNvPr>
          <p:cNvSpPr txBox="1"/>
          <p:nvPr/>
        </p:nvSpPr>
        <p:spPr>
          <a:xfrm>
            <a:off x="3530508" y="4837176"/>
            <a:ext cx="4325112" cy="461665"/>
          </a:xfrm>
          <a:prstGeom prst="rect">
            <a:avLst/>
          </a:prstGeom>
          <a:noFill/>
        </p:spPr>
        <p:txBody>
          <a:bodyPr wrap="square" rtlCol="0">
            <a:spAutoFit/>
          </a:bodyPr>
          <a:lstStyle/>
          <a:p>
            <a:r>
              <a:rPr lang="fr-FR" sz="2400" b="1" dirty="0">
                <a:solidFill>
                  <a:srgbClr val="FFFF00"/>
                </a:solidFill>
              </a:rPr>
              <a:t>1 et 2 Le Jardin Des Tuilerie</a:t>
            </a:r>
          </a:p>
        </p:txBody>
      </p:sp>
    </p:spTree>
    <p:extLst>
      <p:ext uri="{BB962C8B-B14F-4D97-AF65-F5344CB8AC3E}">
        <p14:creationId xmlns:p14="http://schemas.microsoft.com/office/powerpoint/2010/main" val="563245989"/>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83742F9B-D489-1493-E558-4390E1AE8424}"/>
            </a:ext>
          </a:extLst>
        </p:cNvPr>
        <p:cNvGrpSpPr/>
        <p:nvPr/>
      </p:nvGrpSpPr>
      <p:grpSpPr>
        <a:xfrm>
          <a:off x="0" y="0"/>
          <a:ext cx="0" cy="0"/>
          <a:chOff x="0" y="0"/>
          <a:chExt cx="0" cy="0"/>
        </a:xfrm>
      </p:grpSpPr>
      <p:pic>
        <p:nvPicPr>
          <p:cNvPr id="3" name="Image 2" descr="Une image contenant plein air, ciel, nuage, herbe&#10;&#10;Description générée automatiquement">
            <a:extLst>
              <a:ext uri="{FF2B5EF4-FFF2-40B4-BE49-F238E27FC236}">
                <a16:creationId xmlns:a16="http://schemas.microsoft.com/office/drawing/2014/main" id="{4C89A207-B7ED-EF2A-AAF6-89F62956722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7296" y="2780208"/>
            <a:ext cx="4944000" cy="370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473E182-6381-3E48-8BD2-86ACF5F894A9}"/>
              </a:ext>
            </a:extLst>
          </p:cNvPr>
          <p:cNvSpPr txBox="1"/>
          <p:nvPr/>
        </p:nvSpPr>
        <p:spPr>
          <a:xfrm>
            <a:off x="5693664" y="5127984"/>
            <a:ext cx="5059680" cy="461665"/>
          </a:xfrm>
          <a:prstGeom prst="rect">
            <a:avLst/>
          </a:prstGeom>
          <a:noFill/>
        </p:spPr>
        <p:txBody>
          <a:bodyPr wrap="square" rtlCol="0">
            <a:spAutoFit/>
          </a:bodyPr>
          <a:lstStyle/>
          <a:p>
            <a:r>
              <a:rPr lang="fr-FR" sz="2400" b="1" dirty="0"/>
              <a:t>Le jardin des Tuileries 1 et 2</a:t>
            </a:r>
          </a:p>
        </p:txBody>
      </p:sp>
      <p:pic>
        <p:nvPicPr>
          <p:cNvPr id="6" name="Image 5" descr="Une image contenant plein air, ciel, arbre, nuage&#10;&#10;Description générée automatiquement">
            <a:extLst>
              <a:ext uri="{FF2B5EF4-FFF2-40B4-BE49-F238E27FC236}">
                <a16:creationId xmlns:a16="http://schemas.microsoft.com/office/drawing/2014/main" id="{1710A322-4EF8-62F5-EEB2-1BDAB46F77D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16704" y="385874"/>
            <a:ext cx="5148000" cy="3865338"/>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08560377"/>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8F720059-5FFD-A3C6-C09B-246B4B87D338}"/>
            </a:ext>
          </a:extLst>
        </p:cNvPr>
        <p:cNvGrpSpPr/>
        <p:nvPr/>
      </p:nvGrpSpPr>
      <p:grpSpPr>
        <a:xfrm>
          <a:off x="0" y="0"/>
          <a:ext cx="0" cy="0"/>
          <a:chOff x="0" y="0"/>
          <a:chExt cx="0" cy="0"/>
        </a:xfrm>
      </p:grpSpPr>
      <p:pic>
        <p:nvPicPr>
          <p:cNvPr id="3" name="Image 2" descr="Une image contenant plein air, plante, herbe, ciel&#10;&#10;Description générée automatiquement">
            <a:extLst>
              <a:ext uri="{FF2B5EF4-FFF2-40B4-BE49-F238E27FC236}">
                <a16:creationId xmlns:a16="http://schemas.microsoft.com/office/drawing/2014/main" id="{F56CFD59-69E8-81E9-8D6B-173704D869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3276" y="301752"/>
            <a:ext cx="5292000" cy="352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5" name="Image 4" descr="Une image contenant plein air, arbre, ciel, fleur&#10;&#10;Description générée automatiquement">
            <a:extLst>
              <a:ext uri="{FF2B5EF4-FFF2-40B4-BE49-F238E27FC236}">
                <a16:creationId xmlns:a16="http://schemas.microsoft.com/office/drawing/2014/main" id="{59FC5C67-BADB-22BA-A57F-BA44CD63CF4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52724" y="3179064"/>
            <a:ext cx="5436000" cy="33975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190834158"/>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EE0F7AE1-5DF4-74DF-4011-8EF9E4B60F06}"/>
            </a:ext>
          </a:extLst>
        </p:cNvPr>
        <p:cNvGrpSpPr/>
        <p:nvPr/>
      </p:nvGrpSpPr>
      <p:grpSpPr>
        <a:xfrm>
          <a:off x="0" y="0"/>
          <a:ext cx="0" cy="0"/>
          <a:chOff x="0" y="0"/>
          <a:chExt cx="0" cy="0"/>
        </a:xfrm>
      </p:grpSpPr>
      <p:pic>
        <p:nvPicPr>
          <p:cNvPr id="3" name="Image 2" descr="Une image contenant plein air, herbe, ciel, fleur&#10;&#10;Description générée automatiquement">
            <a:extLst>
              <a:ext uri="{FF2B5EF4-FFF2-40B4-BE49-F238E27FC236}">
                <a16:creationId xmlns:a16="http://schemas.microsoft.com/office/drawing/2014/main" id="{4F3C4779-BDDA-EAD5-50BB-992CD6126EC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77939" y="1472184"/>
            <a:ext cx="3960000" cy="4954674"/>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5" name="Image 4" descr="Une image contenant plein air, ciel, arbre, nuage&#10;&#10;Description générée automatiquement">
            <a:extLst>
              <a:ext uri="{FF2B5EF4-FFF2-40B4-BE49-F238E27FC236}">
                <a16:creationId xmlns:a16="http://schemas.microsoft.com/office/drawing/2014/main" id="{5640DB78-680C-DBF4-BC34-7EFF83B16C4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872829" y="438912"/>
            <a:ext cx="3542400" cy="442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301050067"/>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BB818318-24FB-BCA3-6D95-84CE139FC28D}"/>
            </a:ext>
          </a:extLst>
        </p:cNvPr>
        <p:cNvGrpSpPr/>
        <p:nvPr/>
      </p:nvGrpSpPr>
      <p:grpSpPr>
        <a:xfrm>
          <a:off x="0" y="0"/>
          <a:ext cx="0" cy="0"/>
          <a:chOff x="0" y="0"/>
          <a:chExt cx="0" cy="0"/>
        </a:xfrm>
      </p:grpSpPr>
      <p:pic>
        <p:nvPicPr>
          <p:cNvPr id="3" name="Image 2" descr="Une image contenant plein air, ciel, herbe, bâtiment&#10;&#10;Description générée automatiquement">
            <a:extLst>
              <a:ext uri="{FF2B5EF4-FFF2-40B4-BE49-F238E27FC236}">
                <a16:creationId xmlns:a16="http://schemas.microsoft.com/office/drawing/2014/main" id="{EF69C6D3-A2AB-3BE0-21B3-F76A2996A7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48512" y="658368"/>
            <a:ext cx="3672000" cy="459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5" name="Image 4" descr="Une image contenant plein air, ciel, herbe, arbre&#10;&#10;Description générée automatiquement">
            <a:extLst>
              <a:ext uri="{FF2B5EF4-FFF2-40B4-BE49-F238E27FC236}">
                <a16:creationId xmlns:a16="http://schemas.microsoft.com/office/drawing/2014/main" id="{8F64DA0A-1CD0-5686-3C5A-F9B0944B93E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85304" y="1472184"/>
            <a:ext cx="3859200" cy="482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993152926"/>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8663C69D-351E-3C0C-B84B-000B071E436A}"/>
            </a:ext>
          </a:extLst>
        </p:cNvPr>
        <p:cNvGrpSpPr/>
        <p:nvPr/>
      </p:nvGrpSpPr>
      <p:grpSpPr>
        <a:xfrm>
          <a:off x="0" y="0"/>
          <a:ext cx="0" cy="0"/>
          <a:chOff x="0" y="0"/>
          <a:chExt cx="0" cy="0"/>
        </a:xfrm>
      </p:grpSpPr>
      <p:pic>
        <p:nvPicPr>
          <p:cNvPr id="3" name="Image 2" descr="Une image contenant plein air, arbre, herbe, printemps&#10;&#10;Description générée automatiquement">
            <a:extLst>
              <a:ext uri="{FF2B5EF4-FFF2-40B4-BE49-F238E27FC236}">
                <a16:creationId xmlns:a16="http://schemas.microsoft.com/office/drawing/2014/main" id="{2849FF74-832C-CDFA-6580-71F12BE364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608728" y="252768"/>
            <a:ext cx="3312000" cy="4416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5" name="Image 4" descr="Une image contenant plein air, herbe, ciel, plante&#10;&#10;Description générée automatiquement">
            <a:extLst>
              <a:ext uri="{FF2B5EF4-FFF2-40B4-BE49-F238E27FC236}">
                <a16:creationId xmlns:a16="http://schemas.microsoft.com/office/drawing/2014/main" id="{27F20653-931C-3798-4507-FD6F3C0A379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1272" y="252768"/>
            <a:ext cx="3513600" cy="439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7" name="Image 6" descr="Une image contenant plein air, nuage, herbe, plante&#10;&#10;Description générée automatiquement">
            <a:extLst>
              <a:ext uri="{FF2B5EF4-FFF2-40B4-BE49-F238E27FC236}">
                <a16:creationId xmlns:a16="http://schemas.microsoft.com/office/drawing/2014/main" id="{3AA6D448-8495-6596-4C42-C7BB743E31F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432800" y="2157984"/>
            <a:ext cx="3528000" cy="441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082141958"/>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BC518598-F1E6-5F48-D4D4-A6CABCC82E7C}"/>
            </a:ext>
          </a:extLst>
        </p:cNvPr>
        <p:cNvGrpSpPr/>
        <p:nvPr/>
      </p:nvGrpSpPr>
      <p:grpSpPr>
        <a:xfrm>
          <a:off x="0" y="0"/>
          <a:ext cx="0" cy="0"/>
          <a:chOff x="0" y="0"/>
          <a:chExt cx="0" cy="0"/>
        </a:xfrm>
      </p:grpSpPr>
      <p:pic>
        <p:nvPicPr>
          <p:cNvPr id="3" name="Image 2" descr="Une image contenant plein air, ciel, herbe, arbre&#10;&#10;Description générée automatiquement">
            <a:extLst>
              <a:ext uri="{FF2B5EF4-FFF2-40B4-BE49-F238E27FC236}">
                <a16:creationId xmlns:a16="http://schemas.microsoft.com/office/drawing/2014/main" id="{097B9706-38D2-4E42-9AC7-8529711AF8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5280" y="2258568"/>
            <a:ext cx="3492000" cy="4365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pic>
        <p:nvPicPr>
          <p:cNvPr id="5" name="Image 4" descr="Une image contenant plein air, ciel, arbre, nuage&#10;&#10;Description générée automatiquement">
            <a:extLst>
              <a:ext uri="{FF2B5EF4-FFF2-40B4-BE49-F238E27FC236}">
                <a16:creationId xmlns:a16="http://schemas.microsoft.com/office/drawing/2014/main" id="{65FF3FF3-DDD1-8FCA-4F2F-121169939DA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481720" y="2123568"/>
            <a:ext cx="3375000" cy="4500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pic>
        <p:nvPicPr>
          <p:cNvPr id="7" name="Image 6" descr="Une image contenant plein air, nuage, ciel, plante&#10;&#10;Description générée automatiquement">
            <a:extLst>
              <a:ext uri="{FF2B5EF4-FFF2-40B4-BE49-F238E27FC236}">
                <a16:creationId xmlns:a16="http://schemas.microsoft.com/office/drawing/2014/main" id="{453D4964-4DE1-19FF-5D33-E6A6E10835A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427319" y="219487"/>
            <a:ext cx="3454362" cy="4320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190867781"/>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27967E7A-530E-137B-542B-44D9C0D73835}"/>
            </a:ext>
          </a:extLst>
        </p:cNvPr>
        <p:cNvGrpSpPr/>
        <p:nvPr/>
      </p:nvGrpSpPr>
      <p:grpSpPr>
        <a:xfrm>
          <a:off x="0" y="0"/>
          <a:ext cx="0" cy="0"/>
          <a:chOff x="0" y="0"/>
          <a:chExt cx="0" cy="0"/>
        </a:xfrm>
      </p:grpSpPr>
      <p:pic>
        <p:nvPicPr>
          <p:cNvPr id="5" name="Image 4" descr="Une image contenant plein air, arbre, bâtiment, fleurir&#10;&#10;Description générée automatiquement">
            <a:extLst>
              <a:ext uri="{FF2B5EF4-FFF2-40B4-BE49-F238E27FC236}">
                <a16:creationId xmlns:a16="http://schemas.microsoft.com/office/drawing/2014/main" id="{66835B4D-E7CA-C5CB-05B4-940D26D3B0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0144" y="891000"/>
            <a:ext cx="3384000" cy="507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7" name="Image 6" descr="Une image contenant plein air, ciel, arbre, meubles&#10;&#10;Description générée automatiquement">
            <a:extLst>
              <a:ext uri="{FF2B5EF4-FFF2-40B4-BE49-F238E27FC236}">
                <a16:creationId xmlns:a16="http://schemas.microsoft.com/office/drawing/2014/main" id="{4F3F5775-A468-C9EB-4338-7FD737B8A38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525856" y="1053000"/>
            <a:ext cx="3276000" cy="491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9" name="Image 8" descr="Une image contenant plein air, herbe, arbre, ciel&#10;&#10;Description générée automatiquement">
            <a:extLst>
              <a:ext uri="{FF2B5EF4-FFF2-40B4-BE49-F238E27FC236}">
                <a16:creationId xmlns:a16="http://schemas.microsoft.com/office/drawing/2014/main" id="{ED89AAED-497E-8A98-3A99-EC388C69AD4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67152" y="996508"/>
            <a:ext cx="3312000" cy="4970492"/>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335924750"/>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6BFE7874-2396-A3BF-99F8-2486B78B1BEF}"/>
            </a:ext>
          </a:extLst>
        </p:cNvPr>
        <p:cNvGrpSpPr/>
        <p:nvPr/>
      </p:nvGrpSpPr>
      <p:grpSpPr>
        <a:xfrm>
          <a:off x="0" y="0"/>
          <a:ext cx="0" cy="0"/>
          <a:chOff x="0" y="0"/>
          <a:chExt cx="0" cy="0"/>
        </a:xfrm>
      </p:grpSpPr>
      <p:pic>
        <p:nvPicPr>
          <p:cNvPr id="3" name="Image 2" descr="Une image contenant plein air, herbe, arbre, ciel&#10;&#10;Description générée automatiquement">
            <a:extLst>
              <a:ext uri="{FF2B5EF4-FFF2-40B4-BE49-F238E27FC236}">
                <a16:creationId xmlns:a16="http://schemas.microsoft.com/office/drawing/2014/main" id="{9F230336-1D8E-79AA-29C3-65980E5A579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281" y="237744"/>
            <a:ext cx="3360000" cy="50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5" name="Image 4" descr="Une image contenant plein air, nuage, ciel, plante&#10;&#10;Description générée automatiquement">
            <a:extLst>
              <a:ext uri="{FF2B5EF4-FFF2-40B4-BE49-F238E27FC236}">
                <a16:creationId xmlns:a16="http://schemas.microsoft.com/office/drawing/2014/main" id="{0E5DC358-08FE-EE3F-FB23-CE032F4FE08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21720" y="1664208"/>
            <a:ext cx="3240000" cy="486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7" name="Image 6" descr="Une image contenant plein air, nuage, ciel, arbre&#10;&#10;Description générée automatiquement">
            <a:extLst>
              <a:ext uri="{FF2B5EF4-FFF2-40B4-BE49-F238E27FC236}">
                <a16:creationId xmlns:a16="http://schemas.microsoft.com/office/drawing/2014/main" id="{CC18E529-C16D-C2FE-3412-83ABA8E7101A}"/>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496720" y="237744"/>
            <a:ext cx="3360000" cy="50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074102071"/>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939AAA47-C949-6716-300C-9214D35A5F03}"/>
            </a:ext>
          </a:extLst>
        </p:cNvPr>
        <p:cNvGrpSpPr/>
        <p:nvPr/>
      </p:nvGrpSpPr>
      <p:grpSpPr>
        <a:xfrm>
          <a:off x="0" y="0"/>
          <a:ext cx="0" cy="0"/>
          <a:chOff x="0" y="0"/>
          <a:chExt cx="0" cy="0"/>
        </a:xfrm>
      </p:grpSpPr>
      <p:pic>
        <p:nvPicPr>
          <p:cNvPr id="3" name="Image 2" descr="Une image contenant plein air, arbre, nuage, ciel&#10;&#10;Description générée automatiquement">
            <a:extLst>
              <a:ext uri="{FF2B5EF4-FFF2-40B4-BE49-F238E27FC236}">
                <a16:creationId xmlns:a16="http://schemas.microsoft.com/office/drawing/2014/main" id="{3B9C33CE-E36E-4726-DAFF-AA6F97CC72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3530" y="381277"/>
            <a:ext cx="5133103" cy="342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5" name="Image 4" descr="Une image contenant plein air, sculpture, eau, arbre&#10;&#10;Description générée automatiquement">
            <a:extLst>
              <a:ext uri="{FF2B5EF4-FFF2-40B4-BE49-F238E27FC236}">
                <a16:creationId xmlns:a16="http://schemas.microsoft.com/office/drawing/2014/main" id="{39ED7B47-8F2B-4D97-FE23-99C0F298190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72624" y="3043880"/>
            <a:ext cx="5133104" cy="342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975067808"/>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83F08A51-7DCC-D1C5-968C-059DFA734E91}"/>
            </a:ext>
          </a:extLst>
        </p:cNvPr>
        <p:cNvGrpSpPr/>
        <p:nvPr/>
      </p:nvGrpSpPr>
      <p:grpSpPr>
        <a:xfrm>
          <a:off x="0" y="0"/>
          <a:ext cx="0" cy="0"/>
          <a:chOff x="0" y="0"/>
          <a:chExt cx="0" cy="0"/>
        </a:xfrm>
      </p:grpSpPr>
      <p:pic>
        <p:nvPicPr>
          <p:cNvPr id="3" name="Image 2" descr="Une image contenant arbre, plein air, ciel, sculpture&#10;&#10;Description générée automatiquement">
            <a:extLst>
              <a:ext uri="{FF2B5EF4-FFF2-40B4-BE49-F238E27FC236}">
                <a16:creationId xmlns:a16="http://schemas.microsoft.com/office/drawing/2014/main" id="{C56EF154-A588-C307-7088-45A28AB241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5461" y="357218"/>
            <a:ext cx="5133105" cy="342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7" name="Image 6" descr="Une image contenant plein air, ciel, eau, lac&#10;&#10;Description générée automatiquement">
            <a:extLst>
              <a:ext uri="{FF2B5EF4-FFF2-40B4-BE49-F238E27FC236}">
                <a16:creationId xmlns:a16="http://schemas.microsoft.com/office/drawing/2014/main" id="{5924FC97-CA16-A516-8DAA-1D645B99B09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43436" y="3109559"/>
            <a:ext cx="5133104" cy="342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344105122"/>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FE190046-C290-74C6-A48E-E8742C131625}"/>
            </a:ext>
          </a:extLst>
        </p:cNvPr>
        <p:cNvGrpSpPr/>
        <p:nvPr/>
      </p:nvGrpSpPr>
      <p:grpSpPr>
        <a:xfrm>
          <a:off x="0" y="0"/>
          <a:ext cx="0" cy="0"/>
          <a:chOff x="0" y="0"/>
          <a:chExt cx="0" cy="0"/>
        </a:xfrm>
      </p:grpSpPr>
      <p:pic>
        <p:nvPicPr>
          <p:cNvPr id="3" name="Image 2" descr="Une image contenant herbe, plein air, plante, pose&#10;&#10;Description générée automatiquement">
            <a:extLst>
              <a:ext uri="{FF2B5EF4-FFF2-40B4-BE49-F238E27FC236}">
                <a16:creationId xmlns:a16="http://schemas.microsoft.com/office/drawing/2014/main" id="{27EC0FC5-3B1C-34A5-95F6-0E93AC379F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92000" y="1083978"/>
            <a:ext cx="6408000" cy="4269419"/>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07B747D-152D-5705-9992-704194C92758}"/>
              </a:ext>
            </a:extLst>
          </p:cNvPr>
          <p:cNvSpPr txBox="1"/>
          <p:nvPr/>
        </p:nvSpPr>
        <p:spPr>
          <a:xfrm>
            <a:off x="1920240" y="560758"/>
            <a:ext cx="11740896" cy="523220"/>
          </a:xfrm>
          <a:prstGeom prst="rect">
            <a:avLst/>
          </a:prstGeom>
          <a:noFill/>
        </p:spPr>
        <p:txBody>
          <a:bodyPr wrap="square" rtlCol="0">
            <a:spAutoFit/>
          </a:bodyPr>
          <a:lstStyle/>
          <a:p>
            <a:r>
              <a:rPr lang="fr-FR" sz="2800" b="1" dirty="0">
                <a:solidFill>
                  <a:srgbClr val="FFFF00"/>
                </a:solidFill>
              </a:rPr>
              <a:t>Lorient Vous A Présenté Le Jardin Des Tuileries - Paris</a:t>
            </a:r>
          </a:p>
        </p:txBody>
      </p:sp>
      <p:sp>
        <p:nvSpPr>
          <p:cNvPr id="5" name="ZoneTexte 4">
            <a:extLst>
              <a:ext uri="{FF2B5EF4-FFF2-40B4-BE49-F238E27FC236}">
                <a16:creationId xmlns:a16="http://schemas.microsoft.com/office/drawing/2014/main" id="{9E6F993F-CAA7-3B55-EC70-65C05941AE72}"/>
              </a:ext>
            </a:extLst>
          </p:cNvPr>
          <p:cNvSpPr txBox="1"/>
          <p:nvPr/>
        </p:nvSpPr>
        <p:spPr>
          <a:xfrm>
            <a:off x="3985508" y="5405349"/>
            <a:ext cx="6610219" cy="461665"/>
          </a:xfrm>
          <a:prstGeom prst="rect">
            <a:avLst/>
          </a:prstGeom>
          <a:noFill/>
        </p:spPr>
        <p:txBody>
          <a:bodyPr wrap="square" rtlCol="0">
            <a:spAutoFit/>
          </a:bodyPr>
          <a:lstStyle/>
          <a:p>
            <a:r>
              <a:rPr lang="fr-FR" sz="2400" b="1" dirty="0">
                <a:solidFill>
                  <a:srgbClr val="FFFF00"/>
                </a:solidFill>
              </a:rPr>
              <a:t>Les Images Et Le son Du Net</a:t>
            </a:r>
          </a:p>
        </p:txBody>
      </p:sp>
      <p:sp>
        <p:nvSpPr>
          <p:cNvPr id="6" name="ZoneTexte 5">
            <a:extLst>
              <a:ext uri="{FF2B5EF4-FFF2-40B4-BE49-F238E27FC236}">
                <a16:creationId xmlns:a16="http://schemas.microsoft.com/office/drawing/2014/main" id="{824290DB-AB46-B9EA-E821-390B697B88E5}"/>
              </a:ext>
            </a:extLst>
          </p:cNvPr>
          <p:cNvSpPr txBox="1"/>
          <p:nvPr/>
        </p:nvSpPr>
        <p:spPr>
          <a:xfrm>
            <a:off x="5603669" y="5835577"/>
            <a:ext cx="4374037" cy="461665"/>
          </a:xfrm>
          <a:prstGeom prst="rect">
            <a:avLst/>
          </a:prstGeom>
          <a:noFill/>
        </p:spPr>
        <p:txBody>
          <a:bodyPr wrap="square" rtlCol="0">
            <a:spAutoFit/>
          </a:bodyPr>
          <a:lstStyle/>
          <a:p>
            <a:r>
              <a:rPr lang="fr-FR" sz="2400" b="1" dirty="0">
                <a:solidFill>
                  <a:srgbClr val="FFFF00"/>
                </a:solidFill>
              </a:rPr>
              <a:t>Daniel</a:t>
            </a:r>
          </a:p>
        </p:txBody>
      </p:sp>
    </p:spTree>
    <p:extLst>
      <p:ext uri="{BB962C8B-B14F-4D97-AF65-F5344CB8AC3E}">
        <p14:creationId xmlns:p14="http://schemas.microsoft.com/office/powerpoint/2010/main" val="2386264772"/>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134</TotalTime>
  <Words>393</Words>
  <Application>Microsoft Office PowerPoint</Application>
  <PresentationFormat>Grand écran</PresentationFormat>
  <Paragraphs>90</Paragraphs>
  <Slides>30</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5</cp:revision>
  <dcterms:created xsi:type="dcterms:W3CDTF">2024-11-01T08:30:48Z</dcterms:created>
  <dcterms:modified xsi:type="dcterms:W3CDTF">2024-11-01T10:51:04Z</dcterms:modified>
</cp:coreProperties>
</file>