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55"/>
  </p:notesMasterIdLst>
  <p:sldIdLst>
    <p:sldId id="342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92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02" r:id="rId54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ltltJViSBcE9qhZQjYqAA==" hashData="qAwLk9D5LkapHJ7dmOCXJW3g7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F1B06-9AFC-4DAF-9090-D8D4B0423A44}" type="datetimeFigureOut">
              <a:rPr lang="fr-FR" smtClean="0"/>
              <a:pPr/>
              <a:t>31/10/2024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A9057-323B-404F-892E-1D67BA0677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A9057-323B-404F-892E-1D67BA0677B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7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8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7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430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5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38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28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4" y="27394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3945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6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6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6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13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0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17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7900" y="144001"/>
            <a:ext cx="6981960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60000">
            <a:off x="1618498" y="828000"/>
            <a:ext cx="7180037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2321" y="900000"/>
            <a:ext cx="1978164" cy="2431580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Quand le regard parle, la parole se tait. </a:t>
            </a:r>
          </a:p>
          <a:p>
            <a:pPr algn="ctr"/>
            <a:r>
              <a:rPr lang="fr-FR" sz="2200" b="1" dirty="0" smtClean="0">
                <a:latin typeface="Chiller" pitchFamily="82" charset="0"/>
              </a:rPr>
              <a:t>Henri-Frédéric Amiel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9833" y="4428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  photographe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27976" y="4608001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31450" y="5940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8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Paul Mauriat - Last Summer Day 2.wav">
            <a:hlinkClick r:id="" action="ppaction://media"/>
          </p:cNvPr>
          <p:cNvPicPr>
            <a:picLocks noRot="1" noChangeAspect="1"/>
          </p:cNvPicPr>
          <p:nvPr>
            <a:wavAudioFile r:embed="rId1" name="Paul Mauriat - Last Summer Day 2.wav"/>
          </p:nvPr>
        </p:nvPicPr>
        <p:blipFill>
          <a:blip r:embed="rId6" cstate="print"/>
          <a:stretch>
            <a:fillRect/>
          </a:stretch>
        </p:blipFill>
        <p:spPr>
          <a:xfrm>
            <a:off x="6066904" y="29162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895302_7575037945841220_8546881224420212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934287_10231692799569192_9030554361016219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3396_931595605634112_4624327008878966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9566_931597438967262_4868885426329134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1618_931600535633619_3752056427190461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5659_931598455633827_6179732653587959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2586_931598972300442_4468018580098883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263_931595868967419_1981312773518014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3766_931599215633751_550931674737255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7294_931600808966925_1820600791854178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8503_931598278967178_3619237526234393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3589_931599622300377_1488004774964455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7044_931597938967212_6473314647921774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69995_931596278967378_7012188455089613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87623_931598782300461_3217234141984176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6479_931597292300610_4859342232110543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0491_931600038967002_6252806374423302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71499_938784014508389_1246681997671321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30590_931597768967229_4620664808752129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039375_931600335633639_7855801697091597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8052_10231692852970527_7548578342603796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8561_10231692853290535_8146015753862375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027370_7575037555841259_5210963486413867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53710_7575033859174962_7187444970955495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261600" cy="684106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66563_7575033642508317_7775395157555826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76570_7575033182508363_6124344555651972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9637_7575034005841614_8823588602151542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01909_10231692849090430_8938801333946489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35060_10231692851890500_6640480924348371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44827_7575033402508341_8575813123251078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96847_10231692802529266_987266611393826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594833_10231718044160291_7343305586574097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039" y="0"/>
            <a:ext cx="945152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685621_7575032859175062_8784018079186275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608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722856_10231718047880384_8817656987625128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023" y="0"/>
            <a:ext cx="96515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80333_10231718046200342_8617097244659844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85486_10231718051720480_659302294236495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0734"/>
            <a:ext cx="10261600" cy="525907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4486_10231718046560351_8323318725660011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557" y="0"/>
            <a:ext cx="529248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953_7582692231742484_5792854299613065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589_7582695881742119_4918740800622847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5110_7582681735076867_8626112465645463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6562_7582682518410122_3050260756208683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0460_7582680021743705_4250367503418371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9146_7582694488408925_8699041590519561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9571_7582689071742800_3800760707658792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1552_914886237038307_2370388173411699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2863_954273916231897_6030252965119321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116000"/>
            <a:ext cx="10260000" cy="459896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1273_222554350941392_4038588898404370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8111_914886283704969_7384398276486255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194"/>
            <a:ext cx="102616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0024_222551084275052_1296236149687595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96069_222554070941420_670716681160234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4492" y="5832000"/>
            <a:ext cx="2190296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67108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2257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1999" y="3924001"/>
            <a:ext cx="469909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Summer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85" y="2653035"/>
            <a:ext cx="2049810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671012"/>
            <a:ext cx="1186145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23.10.2024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0389" y="581341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7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287394"/>
            <a:ext cx="900000" cy="799114"/>
          </a:xfrm>
          <a:prstGeom prst="rect">
            <a:avLst/>
          </a:prstGeom>
        </p:spPr>
      </p:pic>
      <p:pic>
        <p:nvPicPr>
          <p:cNvPr id="17" name="Image 16" descr="IllegalAncientAlpineroadguidetigerbeetle-sma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6035" y="3744000"/>
            <a:ext cx="1798331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36</Words>
  <Application>Microsoft Office PowerPoint</Application>
  <PresentationFormat>Personnalisé</PresentationFormat>
  <Paragraphs>14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143</cp:revision>
  <dcterms:created xsi:type="dcterms:W3CDTF">2020-05-12T17:47:43Z</dcterms:created>
  <dcterms:modified xsi:type="dcterms:W3CDTF">2024-10-31T19:37:52Z</dcterms:modified>
</cp:coreProperties>
</file>