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65" r:id="rId10"/>
    <p:sldId id="267" r:id="rId11"/>
    <p:sldId id="268" r:id="rId12"/>
    <p:sldId id="269" r:id="rId13"/>
    <p:sldId id="271" r:id="rId14"/>
    <p:sldId id="270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8" r:id="rId50"/>
    <p:sldId id="307" r:id="rId51"/>
    <p:sldId id="306" r:id="rId52"/>
    <p:sldId id="258" r:id="rId53"/>
  </p:sldIdLst>
  <p:sldSz cx="8137525" cy="4572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Lir1IjTCov+6DEkYN4p7A==" hashData="viSsyJZviG7uvCaLKNe8dZUdG8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1" autoAdjust="0"/>
    <p:restoredTop sz="94660"/>
  </p:normalViewPr>
  <p:slideViewPr>
    <p:cSldViewPr>
      <p:cViewPr varScale="1">
        <p:scale>
          <a:sx n="94" d="100"/>
          <a:sy n="94" d="100"/>
        </p:scale>
        <p:origin x="-168" y="-84"/>
      </p:cViewPr>
      <p:guideLst>
        <p:guide orient="horz" pos="1441"/>
        <p:guide pos="256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77825" y="685800"/>
            <a:ext cx="61023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0316" y="1420287"/>
            <a:ext cx="6916896" cy="9800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20631" y="2590800"/>
            <a:ext cx="5696267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2810" y="2937934"/>
            <a:ext cx="6916896" cy="9080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42810" y="1937810"/>
            <a:ext cx="6916896" cy="10001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068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365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23409"/>
            <a:ext cx="3595486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6877" y="1449917"/>
            <a:ext cx="3595486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133753" y="1023409"/>
            <a:ext cx="3596899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133753" y="1449917"/>
            <a:ext cx="3596899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6878" y="182033"/>
            <a:ext cx="2677189" cy="774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181547" y="182034"/>
            <a:ext cx="4549102" cy="390207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06878" y="956737"/>
            <a:ext cx="2677189" cy="31273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95012" y="3200400"/>
            <a:ext cx="4882515" cy="37782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95012" y="408516"/>
            <a:ext cx="4882515" cy="27432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95012" y="3578228"/>
            <a:ext cx="4882515" cy="5365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899705" y="183094"/>
            <a:ext cx="1830943" cy="39010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6877" y="183094"/>
            <a:ext cx="5357204" cy="39010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06877" y="183092"/>
            <a:ext cx="7323773" cy="762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66802"/>
            <a:ext cx="7323773" cy="3017308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06877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780323" y="4237569"/>
            <a:ext cx="2576883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831893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ipe dir="r"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gif"/><Relationship Id="rId7" Type="http://schemas.openxmlformats.org/officeDocument/2006/relationships/image" Target="../media/image65.gif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gif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0220000">
            <a:off x="3724712" y="216001"/>
            <a:ext cx="2169735" cy="203271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S’aventure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96112" y="96000"/>
            <a:ext cx="3620187" cy="332837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3716350" y="2520001"/>
            <a:ext cx="26591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La photographie est un doux roman inspiré des images de la vie.</a:t>
            </a:r>
            <a:endParaRPr lang="fr-FR" sz="2800" b="1" dirty="0">
              <a:ln w="0">
                <a:noFill/>
              </a:ln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" y="3780002"/>
            <a:ext cx="81375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dirty="0" smtClean="0">
                <a:ln w="31750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 Vers le sud de la France</a:t>
            </a:r>
            <a:endParaRPr lang="fr-FR" sz="8000" dirty="0">
              <a:ln w="31750">
                <a:solidFill>
                  <a:schemeClr val="tx1"/>
                </a:solidFill>
              </a:ln>
              <a:gradFill>
                <a:gsLst>
                  <a:gs pos="0">
                    <a:schemeClr val="tx2">
                      <a:lumMod val="75000"/>
                    </a:schemeClr>
                  </a:gs>
                  <a:gs pos="21001">
                    <a:schemeClr val="tx2">
                      <a:lumMod val="75000"/>
                    </a:schemeClr>
                  </a:gs>
                  <a:gs pos="35001">
                    <a:schemeClr val="bg1"/>
                  </a:gs>
                  <a:gs pos="52000">
                    <a:schemeClr val="bg1"/>
                  </a:gs>
                  <a:gs pos="73000">
                    <a:srgbClr val="FF0000"/>
                  </a:gs>
                  <a:gs pos="88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672410" y="2196001"/>
            <a:ext cx="27555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s  paysages  traversés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466710" y="1645929"/>
            <a:ext cx="987823" cy="8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015478" y="2916001"/>
            <a:ext cx="1056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38</a:t>
            </a:r>
            <a:endParaRPr lang="fr-FR" sz="54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26180" y="1656000"/>
            <a:ext cx="12222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Étape  2</a:t>
            </a:r>
            <a:endParaRPr lang="fr-FR" sz="2000" dirty="0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49408" y="629816"/>
            <a:ext cx="21881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Montaigu le Blin</a:t>
            </a:r>
            <a:endParaRPr lang="fr-FR" sz="3200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111422" y="108001"/>
            <a:ext cx="16296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Charolles</a:t>
            </a:r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4845742" y="1944002"/>
            <a:ext cx="13205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Millau</a:t>
            </a:r>
            <a:endParaRPr lang="fr-FR" sz="3200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pic>
        <p:nvPicPr>
          <p:cNvPr id="16" name="Someday Medley 1 - Phil McGarrick.wav">
            <a:hlinkClick r:id="" action="ppaction://media"/>
          </p:cNvPr>
          <p:cNvPicPr>
            <a:picLocks noRot="1" noChangeAspect="1"/>
          </p:cNvPicPr>
          <p:nvPr>
            <a:wavAudioFile r:embed="rId1" name="Someday Medley 1 - Phil McGarrick.wav"/>
          </p:nvPr>
        </p:nvPicPr>
        <p:blipFill>
          <a:blip r:embed="rId6" cstate="print"/>
          <a:stretch>
            <a:fillRect/>
          </a:stretch>
        </p:blipFill>
        <p:spPr>
          <a:xfrm>
            <a:off x="4647422" y="1421904"/>
            <a:ext cx="306174" cy="304800"/>
          </a:xfrm>
          <a:prstGeom prst="rect">
            <a:avLst/>
          </a:prstGeom>
        </p:spPr>
      </p:pic>
    </p:spTree>
  </p:cSld>
  <p:clrMapOvr>
    <a:masterClrMapping/>
  </p:clrMapOvr>
  <p:transition spd="slow" advTm="3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8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800"/>
                            </p:stCondLst>
                            <p:childTnLst>
                              <p:par>
                                <p:cTn id="27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800"/>
                            </p:stCondLst>
                            <p:childTnLst>
                              <p:par>
                                <p:cTn id="32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800"/>
                            </p:stCondLst>
                            <p:childTnLst>
                              <p:par>
                                <p:cTn id="37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800"/>
                            </p:stCondLst>
                            <p:childTnLst>
                              <p:par>
                                <p:cTn id="42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800"/>
                            </p:stCondLst>
                            <p:childTnLst>
                              <p:par>
                                <p:cTn id="4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800"/>
                            </p:stCondLst>
                            <p:childTnLst>
                              <p:par>
                                <p:cTn id="5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800"/>
                            </p:stCondLst>
                            <p:childTnLst>
                              <p:par>
                                <p:cTn id="5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écran 2024-10-18 14324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15413" y="4101608"/>
            <a:ext cx="1808113" cy="470392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00186_1620528515542459_1244284661913216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4868" y="0"/>
            <a:ext cx="2927787" cy="4572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0_F_493833425_UHduezvjzP2pj1VOOT7RmqJhlFNs6Ua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5196" y="3960000"/>
            <a:ext cx="1446490" cy="632194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95744_1621337015461609_4846257552367331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5656" y="0"/>
            <a:ext cx="2586212" cy="4572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434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0102" y="4115220"/>
            <a:ext cx="1446490" cy="45678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68771_1622144605380850_2693704157310038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6818" y="0"/>
            <a:ext cx="2586212" cy="4572000"/>
          </a:xfrm>
          <a:prstGeom prst="rect">
            <a:avLst/>
          </a:prstGeom>
        </p:spPr>
      </p:pic>
      <p:pic>
        <p:nvPicPr>
          <p:cNvPr id="3" name="Image 2" descr="460714153_1622144698714174_538490163741684995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51313" y="0"/>
            <a:ext cx="2586212" cy="4572000"/>
          </a:xfrm>
          <a:prstGeom prst="rect">
            <a:avLst/>
          </a:prstGeom>
        </p:spPr>
      </p:pic>
      <p:pic>
        <p:nvPicPr>
          <p:cNvPr id="4" name="Image 3" descr="460961650_1622144552047522_279163912738772521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0"/>
            <a:ext cx="2772786" cy="4572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79434_1623000321961945_51655600360540767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22497" y="0"/>
            <a:ext cx="2856028" cy="4572000"/>
          </a:xfrm>
          <a:prstGeom prst="rect">
            <a:avLst/>
          </a:prstGeom>
        </p:spPr>
      </p:pic>
      <p:pic>
        <p:nvPicPr>
          <p:cNvPr id="3" name="Image 2" descr="461207307_1622144942047483_406553196852424765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16645" y="999602"/>
            <a:ext cx="4602885" cy="2603682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49465" y="3904000"/>
            <a:ext cx="226223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338977" y="0"/>
            <a:ext cx="1009181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2250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153350" y="72000"/>
            <a:ext cx="5767391" cy="1149028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Someday  Medley </a:t>
            </a:r>
          </a:p>
          <a:p>
            <a:pPr algn="ctr"/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Phil  </a:t>
            </a:r>
            <a:r>
              <a:rPr lang="en-US" sz="34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McGarrick</a:t>
            </a:r>
            <a:endParaRPr lang="fr-FR" sz="34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22497" y="3276000"/>
            <a:ext cx="2185526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954229" y="1368002"/>
            <a:ext cx="1024101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18.10..2024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3860" y="3798168"/>
            <a:ext cx="1409807" cy="5910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6026" y="32000"/>
            <a:ext cx="776668" cy="512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6407500" y="2400000"/>
            <a:ext cx="961125" cy="1600000"/>
          </a:xfrm>
          <a:prstGeom prst="rect">
            <a:avLst/>
          </a:prstGeom>
        </p:spPr>
      </p:pic>
      <p:pic>
        <p:nvPicPr>
          <p:cNvPr id="15" name="Image 14" descr="rocnrol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0163" y="576000"/>
            <a:ext cx="1281500" cy="1601798"/>
          </a:xfrm>
          <a:prstGeom prst="rect">
            <a:avLst/>
          </a:prstGeom>
        </p:spPr>
      </p:pic>
      <p:pic>
        <p:nvPicPr>
          <p:cNvPr id="13" name="Image 12" descr="0e000001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2001" y="2574034"/>
            <a:ext cx="1517309" cy="1476375"/>
          </a:xfrm>
          <a:prstGeom prst="rect">
            <a:avLst/>
          </a:prstGeom>
        </p:spPr>
      </p:pic>
      <p:pic>
        <p:nvPicPr>
          <p:cNvPr id="14" name="Image 13" descr="b1sport-2891727_960_720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64557" y="1008000"/>
            <a:ext cx="1244584" cy="1080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1268</TotalTime>
  <Words>58</Words>
  <Application>Microsoft Office PowerPoint</Application>
  <PresentationFormat>Personnalisé</PresentationFormat>
  <Paragraphs>20</Paragraphs>
  <Slides>52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185</cp:revision>
  <dcterms:created xsi:type="dcterms:W3CDTF">2020-05-12T17:47:43Z</dcterms:created>
  <dcterms:modified xsi:type="dcterms:W3CDTF">2024-10-19T20:14:54Z</dcterms:modified>
</cp:coreProperties>
</file>