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4"/>
  </p:notesMasterIdLst>
  <p:sldIdLst>
    <p:sldId id="256" r:id="rId2"/>
    <p:sldId id="261" r:id="rId3"/>
    <p:sldId id="259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2" r:id="rId25"/>
    <p:sldId id="283" r:id="rId26"/>
    <p:sldId id="281" r:id="rId27"/>
    <p:sldId id="285" r:id="rId28"/>
    <p:sldId id="284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  <p:sldId id="308" r:id="rId52"/>
    <p:sldId id="258" r:id="rId53"/>
  </p:sldIdLst>
  <p:sldSz cx="8101013" cy="4572000"/>
  <p:notesSz cx="6858000" cy="9144000"/>
  <p:defaultTextStyle>
    <a:defPPr>
      <a:defRPr lang="fr-FR"/>
    </a:defPPr>
    <a:lvl1pPr marL="0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95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91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86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82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77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7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68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6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RdiBMkLIkIaTTMWPXFp1A==" hashData="yrALMzaQ508grMol5P0mblCWTN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31" autoAdjust="0"/>
    <p:restoredTop sz="94660"/>
  </p:normalViewPr>
  <p:slideViewPr>
    <p:cSldViewPr>
      <p:cViewPr varScale="1">
        <p:scale>
          <a:sx n="94" d="100"/>
          <a:sy n="94" d="100"/>
        </p:scale>
        <p:origin x="-180" y="-90"/>
      </p:cViewPr>
      <p:guideLst>
        <p:guide orient="horz" pos="1441"/>
        <p:guide pos="255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357B9C-E69A-43F9-BAEC-82D3900BDDFB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90525" y="685800"/>
            <a:ext cx="6076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05A572-EE3B-48FB-B9B8-71A5AE773E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90525" y="685800"/>
            <a:ext cx="607695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05A572-EE3B-48FB-B9B8-71A5AE773E8D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07577" y="1420286"/>
            <a:ext cx="6885861" cy="98001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15153" y="2590800"/>
            <a:ext cx="5670709" cy="1168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9925" y="2937934"/>
            <a:ext cx="6885861" cy="9080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39925" y="1937810"/>
            <a:ext cx="6885861" cy="100012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05051" y="1066802"/>
            <a:ext cx="3577947" cy="30173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118016" y="1066802"/>
            <a:ext cx="3577947" cy="30173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05051" y="1023409"/>
            <a:ext cx="3579354" cy="42650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05051" y="1449917"/>
            <a:ext cx="3579354" cy="263419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115205" y="1023409"/>
            <a:ext cx="3580760" cy="42650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115205" y="1449917"/>
            <a:ext cx="3580760" cy="263419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05052" y="182033"/>
            <a:ext cx="2665177" cy="774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167271" y="182034"/>
            <a:ext cx="4528691" cy="390207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05052" y="956736"/>
            <a:ext cx="2665177" cy="3127375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87855" y="3200400"/>
            <a:ext cx="4860608" cy="37782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87855" y="408516"/>
            <a:ext cx="4860608" cy="2743200"/>
          </a:xfrm>
        </p:spPr>
        <p:txBody>
          <a:bodyPr/>
          <a:lstStyle>
            <a:lvl1pPr marL="0" indent="0">
              <a:buNone/>
              <a:defRPr sz="3200"/>
            </a:lvl1pPr>
            <a:lvl2pPr marL="457195" indent="0">
              <a:buNone/>
              <a:defRPr sz="2800"/>
            </a:lvl2pPr>
            <a:lvl3pPr marL="914391" indent="0">
              <a:buNone/>
              <a:defRPr sz="2400"/>
            </a:lvl3pPr>
            <a:lvl4pPr marL="1371586" indent="0">
              <a:buNone/>
              <a:defRPr sz="2000"/>
            </a:lvl4pPr>
            <a:lvl5pPr marL="1828782" indent="0">
              <a:buNone/>
              <a:defRPr sz="2000"/>
            </a:lvl5pPr>
            <a:lvl6pPr marL="2285977" indent="0">
              <a:buNone/>
              <a:defRPr sz="2000"/>
            </a:lvl6pPr>
            <a:lvl7pPr marL="2743173" indent="0">
              <a:buNone/>
              <a:defRPr sz="2000"/>
            </a:lvl7pPr>
            <a:lvl8pPr marL="3200368" indent="0">
              <a:buNone/>
              <a:defRPr sz="2000"/>
            </a:lvl8pPr>
            <a:lvl9pPr marL="3657563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87855" y="3578227"/>
            <a:ext cx="4860608" cy="536575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873234" y="183093"/>
            <a:ext cx="1822728" cy="390101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5051" y="183093"/>
            <a:ext cx="5333167" cy="390101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05051" y="183092"/>
            <a:ext cx="7290912" cy="762000"/>
          </a:xfrm>
          <a:prstGeom prst="rect">
            <a:avLst/>
          </a:prstGeom>
        </p:spPr>
        <p:txBody>
          <a:bodyPr vert="horz" lIns="91439" tIns="45720" rIns="91439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05051" y="1066802"/>
            <a:ext cx="7290912" cy="3017308"/>
          </a:xfrm>
          <a:prstGeom prst="rect">
            <a:avLst/>
          </a:prstGeom>
        </p:spPr>
        <p:txBody>
          <a:bodyPr vert="horz" lIns="91439" tIns="45720" rIns="91439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05051" y="4237568"/>
            <a:ext cx="1890236" cy="243417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767847" y="4237568"/>
            <a:ext cx="2565321" cy="243417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805726" y="4237568"/>
            <a:ext cx="1890236" cy="243417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wipe dir="d"/>
  </p:transition>
  <p:txStyles>
    <p:titleStyle>
      <a:lvl1pPr algn="ctr" defTabSz="91439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7" indent="-342897" algn="l" defTabSz="91439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3" indent="-285747" algn="l" defTabSz="91439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89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84" indent="-228598" algn="l" defTabSz="91439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79" indent="-228598" algn="l" defTabSz="91439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75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70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66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61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5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1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6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2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7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7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68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6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65.gif"/><Relationship Id="rId7" Type="http://schemas.openxmlformats.org/officeDocument/2006/relationships/image" Target="../media/image69.gif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gif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0220000">
            <a:off x="3708000" y="216000"/>
            <a:ext cx="2160000" cy="2032711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b="1" dirty="0" smtClean="0">
                <a:ln w="41275">
                  <a:solidFill>
                    <a:srgbClr val="FFFF00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S’aventure</a:t>
            </a:r>
            <a:endParaRPr lang="fr-FR" b="1" dirty="0">
              <a:ln w="41275">
                <a:solidFill>
                  <a:srgbClr val="FFFF00"/>
                </a:solidFill>
              </a:ln>
              <a:solidFill>
                <a:srgbClr val="00B050"/>
              </a:solidFill>
              <a:latin typeface="Bernard MT Condensed" pitchFamily="18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95681" y="96000"/>
            <a:ext cx="3603944" cy="3328370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sz="7200" b="1" dirty="0" smtClean="0">
                <a:ln w="41275">
                  <a:solidFill>
                    <a:schemeClr val="tx1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Lange</a:t>
            </a:r>
            <a:endParaRPr lang="fr-FR" sz="7200" b="1" dirty="0">
              <a:ln w="41275">
                <a:solidFill>
                  <a:schemeClr val="tx1"/>
                </a:solidFill>
              </a:ln>
              <a:solidFill>
                <a:srgbClr val="00B050"/>
              </a:solidFill>
              <a:latin typeface="Bernard MT Condensed" pitchFamily="18" charset="0"/>
            </a:endParaRPr>
          </a:p>
        </p:txBody>
      </p:sp>
      <p:sp>
        <p:nvSpPr>
          <p:cNvPr id="4" name="Rectangle 3"/>
          <p:cNvSpPr>
            <a:spLocks noChangeAspect="1"/>
          </p:cNvSpPr>
          <p:nvPr/>
        </p:nvSpPr>
        <p:spPr>
          <a:xfrm>
            <a:off x="3699675" y="2520000"/>
            <a:ext cx="264724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ln w="0">
                  <a:noFill/>
                </a:ln>
                <a:latin typeface="Chiller" pitchFamily="82" charset="0"/>
              </a:rPr>
              <a:t>La photographie est un doux roman inspiré des images de la vie.</a:t>
            </a:r>
            <a:endParaRPr lang="fr-FR" sz="2800" b="1" dirty="0">
              <a:ln w="0">
                <a:noFill/>
              </a:ln>
              <a:latin typeface="Chiller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3780001"/>
            <a:ext cx="810101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dirty="0" smtClean="0">
                <a:ln w="31750">
                  <a:solidFill>
                    <a:schemeClr val="tx1"/>
                  </a:solidFill>
                </a:ln>
                <a:gradFill>
                  <a:gsLst>
                    <a:gs pos="0">
                      <a:schemeClr val="tx2">
                        <a:lumMod val="75000"/>
                      </a:schemeClr>
                    </a:gs>
                    <a:gs pos="21001">
                      <a:schemeClr val="tx2">
                        <a:lumMod val="75000"/>
                      </a:schemeClr>
                    </a:gs>
                    <a:gs pos="35001">
                      <a:schemeClr val="bg1"/>
                    </a:gs>
                    <a:gs pos="52000">
                      <a:schemeClr val="bg1"/>
                    </a:gs>
                    <a:gs pos="73000">
                      <a:srgbClr val="FF0000"/>
                    </a:gs>
                    <a:gs pos="88000">
                      <a:srgbClr val="FF0000"/>
                    </a:gs>
                    <a:gs pos="100000">
                      <a:srgbClr val="FF0000"/>
                    </a:gs>
                  </a:gsLst>
                  <a:lin ang="5400000" scaled="0"/>
                </a:gradFill>
                <a:latin typeface="Cooper Black" pitchFamily="18" charset="0"/>
              </a:rPr>
              <a:t> Vers le sud de la France</a:t>
            </a:r>
            <a:endParaRPr lang="fr-FR" sz="8000" dirty="0">
              <a:ln w="31750">
                <a:solidFill>
                  <a:schemeClr val="tx1"/>
                </a:solidFill>
              </a:ln>
              <a:gradFill>
                <a:gsLst>
                  <a:gs pos="0">
                    <a:schemeClr val="tx2">
                      <a:lumMod val="75000"/>
                    </a:schemeClr>
                  </a:gs>
                  <a:gs pos="21001">
                    <a:schemeClr val="tx2">
                      <a:lumMod val="75000"/>
                    </a:schemeClr>
                  </a:gs>
                  <a:gs pos="35001">
                    <a:schemeClr val="bg1"/>
                  </a:gs>
                  <a:gs pos="52000">
                    <a:schemeClr val="bg1"/>
                  </a:gs>
                  <a:gs pos="73000">
                    <a:srgbClr val="FF0000"/>
                  </a:gs>
                  <a:gs pos="88000">
                    <a:srgbClr val="FF0000"/>
                  </a:gs>
                  <a:gs pos="100000">
                    <a:srgbClr val="FF0000"/>
                  </a:gs>
                </a:gsLst>
                <a:lin ang="5400000" scaled="0"/>
              </a:gradFill>
              <a:latin typeface="Cooper Black" pitchFamily="18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 rot="-180000">
            <a:off x="669393" y="2196000"/>
            <a:ext cx="274316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Photos  prises  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par  un fidèle randonneur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pour  le  plaisir  du  partage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de s  paysages  traversés</a:t>
            </a:r>
            <a:endParaRPr lang="fr-FR" sz="2000" dirty="0">
              <a:ln w="1905">
                <a:noFill/>
              </a:ln>
              <a:solidFill>
                <a:srgbClr val="FFFF00"/>
              </a:solidFill>
              <a:latin typeface="Cookie" pitchFamily="2" charset="0"/>
              <a:cs typeface="Dubai Medium" pitchFamily="34" charset="-78"/>
            </a:endParaRPr>
          </a:p>
        </p:txBody>
      </p:sp>
      <p:pic>
        <p:nvPicPr>
          <p:cNvPr id="7" name="Image 6" descr="0a0000004fc2601e3b7a01d5cee3b3abcc08820f78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80000">
            <a:off x="2455642" y="1645929"/>
            <a:ext cx="983391" cy="8000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6984000" y="2916001"/>
            <a:ext cx="10521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b="1" dirty="0" smtClean="0">
                <a:ln w="15875"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latin typeface="Cooper Black" pitchFamily="18" charset="0"/>
              </a:rPr>
              <a:t>37</a:t>
            </a:r>
            <a:endParaRPr lang="fr-FR" sz="5400" b="1" dirty="0">
              <a:ln w="15875">
                <a:solidFill>
                  <a:schemeClr val="tx1">
                    <a:lumMod val="65000"/>
                    <a:lumOff val="35000"/>
                  </a:schemeClr>
                </a:solidFill>
              </a:ln>
              <a:gradFill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5400000" scaled="0"/>
              </a:gradFill>
              <a:latin typeface="Cooper Black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804000" y="1728000"/>
            <a:ext cx="1216743" cy="396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dirty="0" smtClean="0">
                <a:ln w="9525">
                  <a:solidFill>
                    <a:schemeClr val="tx1"/>
                  </a:solidFill>
                </a:ln>
                <a:gradFill>
                  <a:gsLst>
                    <a:gs pos="0">
                      <a:schemeClr val="tx2">
                        <a:lumMod val="75000"/>
                      </a:schemeClr>
                    </a:gs>
                    <a:gs pos="21001">
                      <a:schemeClr val="tx2">
                        <a:lumMod val="75000"/>
                      </a:schemeClr>
                    </a:gs>
                    <a:gs pos="35001">
                      <a:schemeClr val="bg1"/>
                    </a:gs>
                    <a:gs pos="52000">
                      <a:schemeClr val="bg1"/>
                    </a:gs>
                    <a:gs pos="73000">
                      <a:srgbClr val="FF0000"/>
                    </a:gs>
                    <a:gs pos="88000">
                      <a:srgbClr val="FF0000"/>
                    </a:gs>
                    <a:gs pos="100000">
                      <a:srgbClr val="FF0000"/>
                    </a:gs>
                  </a:gsLst>
                  <a:lin ang="5400000" scaled="0"/>
                </a:gradFill>
                <a:latin typeface="Cooper Black" pitchFamily="18" charset="0"/>
              </a:rPr>
              <a:t>Étape  1</a:t>
            </a:r>
            <a:endParaRPr lang="fr-FR" sz="2000" dirty="0">
              <a:ln w="9525">
                <a:solidFill>
                  <a:schemeClr val="tx1"/>
                </a:solidFill>
              </a:ln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066730" y="1152000"/>
            <a:ext cx="10845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200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 Gray</a:t>
            </a:r>
            <a:endParaRPr lang="fr-FR" sz="3200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724000" y="36001"/>
            <a:ext cx="239841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3200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Château de </a:t>
            </a:r>
          </a:p>
          <a:p>
            <a:pPr algn="ctr"/>
            <a:r>
              <a:rPr lang="fr-FR" sz="3200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Ray sur Saône</a:t>
            </a:r>
            <a:endParaRPr lang="fr-FR" dirty="0"/>
          </a:p>
        </p:txBody>
      </p:sp>
      <p:sp>
        <p:nvSpPr>
          <p:cNvPr id="14" name="Rectangle 13"/>
          <p:cNvSpPr/>
          <p:nvPr/>
        </p:nvSpPr>
        <p:spPr>
          <a:xfrm>
            <a:off x="3672000" y="1944001"/>
            <a:ext cx="334327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 Paray  le  Monial</a:t>
            </a:r>
            <a:endParaRPr lang="fr-FR" sz="3200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  <p:pic>
        <p:nvPicPr>
          <p:cNvPr id="15" name="Unchained Melody - Phil McGarrick.wav">
            <a:hlinkClick r:id="" action="ppaction://media"/>
          </p:cNvPr>
          <p:cNvPicPr>
            <a:picLocks noRot="1" noChangeAspect="1"/>
          </p:cNvPicPr>
          <p:nvPr>
            <a:wavAudioFile r:embed="rId1" name="Unchained Melody - Phil McGarrick.wav"/>
          </p:nvPr>
        </p:nvPicPr>
        <p:blipFill>
          <a:blip r:embed="rId6" cstate="print"/>
          <a:stretch>
            <a:fillRect/>
          </a:stretch>
        </p:blipFill>
        <p:spPr>
          <a:xfrm>
            <a:off x="4554562" y="1349896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3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800"/>
                            </p:stCondLst>
                            <p:childTnLst>
                              <p:par>
                                <p:cTn id="2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800"/>
                            </p:stCondLst>
                            <p:childTnLst>
                              <p:par>
                                <p:cTn id="27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800"/>
                            </p:stCondLst>
                            <p:childTnLst>
                              <p:par>
                                <p:cTn id="32" presetID="7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800"/>
                            </p:stCondLst>
                            <p:childTnLst>
                              <p:par>
                                <p:cTn id="37" presetID="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9800"/>
                            </p:stCondLst>
                            <p:childTnLst>
                              <p:par>
                                <p:cTn id="42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2800"/>
                            </p:stCondLst>
                            <p:childTnLst>
                              <p:par>
                                <p:cTn id="47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6800"/>
                            </p:stCondLst>
                            <p:childTnLst>
                              <p:par>
                                <p:cTn id="51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800"/>
                            </p:stCondLst>
                            <p:childTnLst>
                              <p:par>
                                <p:cTn id="5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8" grpId="0"/>
      <p:bldP spid="11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apture d’écran 2024-10-17 22564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02434" y="4212000"/>
            <a:ext cx="1440000" cy="345505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laque-entre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58818" y="4086200"/>
            <a:ext cx="1080000" cy="3375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056000" y="4086000"/>
            <a:ext cx="6787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dirty="0" smtClean="0">
                <a:latin typeface="Bodoni MT Black" pitchFamily="18" charset="0"/>
              </a:rPr>
              <a:t>Gray</a:t>
            </a:r>
            <a:endParaRPr lang="fr-FR" sz="1600" dirty="0">
              <a:latin typeface="Bodoni MT Black" pitchFamily="18" charset="0"/>
            </a:endParaRP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829462_1618862049042439_38200737717485311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46057" y="0"/>
            <a:ext cx="2608898" cy="4572000"/>
          </a:xfrm>
          <a:prstGeom prst="rect">
            <a:avLst/>
          </a:prstGeom>
        </p:spPr>
      </p:pic>
      <p:pic>
        <p:nvPicPr>
          <p:cNvPr id="3" name="Image 2" descr="459924806_1618862399042404_283595517754054109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26405" y="0"/>
            <a:ext cx="2574608" cy="4572000"/>
          </a:xfrm>
          <a:prstGeom prst="rect">
            <a:avLst/>
          </a:prstGeom>
        </p:spPr>
      </p:pic>
      <p:pic>
        <p:nvPicPr>
          <p:cNvPr id="4" name="Image 3" descr="460190117_1618862339042410_2728747217740279720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2574608" cy="4572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158054_1618862509042393_26618491997460688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574608" cy="4572000"/>
          </a:xfrm>
          <a:prstGeom prst="rect">
            <a:avLst/>
          </a:prstGeom>
        </p:spPr>
      </p:pic>
      <p:pic>
        <p:nvPicPr>
          <p:cNvPr id="3" name="Image 2" descr="460310042_1618862489042395_156940314991483038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63202" y="0"/>
            <a:ext cx="2574608" cy="4572000"/>
          </a:xfrm>
          <a:prstGeom prst="rect">
            <a:avLst/>
          </a:prstGeom>
        </p:spPr>
      </p:pic>
      <p:pic>
        <p:nvPicPr>
          <p:cNvPr id="4" name="Image 3" descr="460296245_1618862075709103_856842186314740895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72113" y="0"/>
            <a:ext cx="2628900" cy="4572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0_F_498571353_vyEN7hvpE46e4Nlr5d7c16Rtv1wEicw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46450" y="4095529"/>
            <a:ext cx="1080000" cy="476471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459957241_1619792568949387_52504112874381105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92000" y="0"/>
            <a:ext cx="2854643" cy="4572000"/>
          </a:xfrm>
          <a:prstGeom prst="rect">
            <a:avLst/>
          </a:prstGeom>
        </p:spPr>
      </p:pic>
      <p:pic>
        <p:nvPicPr>
          <p:cNvPr id="3" name="Image 2" descr="459923707_1619792368949407_896679392083191934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20000" y="0"/>
            <a:ext cx="2806065" cy="4572000"/>
          </a:xfrm>
          <a:prstGeom prst="rect">
            <a:avLst/>
          </a:prstGeom>
        </p:spPr>
      </p:pic>
      <p:pic>
        <p:nvPicPr>
          <p:cNvPr id="4" name="Image 3" descr="459804101_1619792542282723_8511415892528530497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2574608" cy="4572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640026_1619792245616086_88619803801324540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60000" y="0"/>
            <a:ext cx="2997518" cy="4572000"/>
          </a:xfrm>
          <a:prstGeom prst="rect">
            <a:avLst/>
          </a:prstGeom>
        </p:spPr>
      </p:pic>
      <p:pic>
        <p:nvPicPr>
          <p:cNvPr id="3" name="Image 2" descr="460393330_1619792598949384_14873964201277403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52000" y="0"/>
            <a:ext cx="2817495" cy="4572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3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243858" y="3904000"/>
            <a:ext cx="2252087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337456" y="0"/>
            <a:ext cx="1004653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598" tIns="50798" rIns="101598" bIns="50798" rtlCol="0" anchor="ctr"/>
          <a:lstStyle/>
          <a:p>
            <a:pPr algn="ctr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2249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148175" y="72000"/>
            <a:ext cx="5741513" cy="1149028"/>
          </a:xfrm>
          <a:prstGeom prst="rect">
            <a:avLst/>
          </a:prstGeom>
          <a:noFill/>
        </p:spPr>
        <p:txBody>
          <a:bodyPr wrap="square" lIns="101598" tIns="50798" rIns="101598" bIns="50798" rtlCol="0">
            <a:spAutoFit/>
          </a:bodyPr>
          <a:lstStyle/>
          <a:p>
            <a:pPr algn="ctr"/>
            <a:r>
              <a:rPr lang="en-US" sz="34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Unchained  Melody  </a:t>
            </a:r>
          </a:p>
          <a:p>
            <a:pPr algn="ctr"/>
            <a:r>
              <a:rPr lang="en-US" sz="34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Phil  </a:t>
            </a:r>
            <a:r>
              <a:rPr lang="en-US" sz="3400" b="1" dirty="0" err="1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McGarrick</a:t>
            </a:r>
            <a:endParaRPr lang="fr-FR" sz="34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Cooper Black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104000" y="3276000"/>
            <a:ext cx="2175720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36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Internet</a:t>
            </a:r>
            <a:endParaRPr lang="fr-FR" sz="4000" b="1" dirty="0" smtClean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Cooper Black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932000" y="1368001"/>
            <a:ext cx="1019506" cy="302643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1300" b="1" dirty="0" smtClean="0">
                <a:solidFill>
                  <a:srgbClr val="FF0000"/>
                </a:solidFill>
              </a:rPr>
              <a:t>18.10..2024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8766" y="3798168"/>
            <a:ext cx="1403481" cy="591084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Image 8" descr="15.FIN_international_vehicle_registration_ova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25264" y="32000"/>
            <a:ext cx="773183" cy="512000"/>
          </a:xfrm>
          <a:prstGeom prst="rect">
            <a:avLst/>
          </a:prstGeom>
        </p:spPr>
      </p:pic>
      <p:pic>
        <p:nvPicPr>
          <p:cNvPr id="12" name="Image 11" descr="b1silhouette-3045599_960_72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360000">
            <a:off x="6378750" y="2400000"/>
            <a:ext cx="956813" cy="1600000"/>
          </a:xfrm>
          <a:prstGeom prst="rect">
            <a:avLst/>
          </a:prstGeom>
        </p:spPr>
      </p:pic>
      <p:pic>
        <p:nvPicPr>
          <p:cNvPr id="15" name="Image 14" descr="rocnroll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8009" y="576000"/>
            <a:ext cx="1275750" cy="1601798"/>
          </a:xfrm>
          <a:prstGeom prst="rect">
            <a:avLst/>
          </a:prstGeom>
        </p:spPr>
      </p:pic>
      <p:pic>
        <p:nvPicPr>
          <p:cNvPr id="13" name="Image 12" descr="0e000001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50421" y="2574033"/>
            <a:ext cx="1510501" cy="1476375"/>
          </a:xfrm>
          <a:prstGeom prst="rect">
            <a:avLst/>
          </a:prstGeom>
        </p:spPr>
      </p:pic>
      <p:pic>
        <p:nvPicPr>
          <p:cNvPr id="14" name="Image 13" descr="b1sport-2891727_960_720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336000" y="1008000"/>
            <a:ext cx="1239000" cy="1080000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1200</TotalTime>
  <Words>63</Words>
  <Application>Microsoft Office PowerPoint</Application>
  <PresentationFormat>Personnalisé</PresentationFormat>
  <Paragraphs>22</Paragraphs>
  <Slides>52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52</vt:i4>
      </vt:variant>
    </vt:vector>
  </HeadingPairs>
  <TitlesOfParts>
    <vt:vector size="53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171</cp:revision>
  <dcterms:created xsi:type="dcterms:W3CDTF">2020-05-12T17:47:43Z</dcterms:created>
  <dcterms:modified xsi:type="dcterms:W3CDTF">2024-10-19T20:13:44Z</dcterms:modified>
</cp:coreProperties>
</file>