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60" r:id="rId2"/>
  </p:sldMasterIdLst>
  <p:sldIdLst>
    <p:sldId id="409" r:id="rId3"/>
    <p:sldId id="415" r:id="rId4"/>
    <p:sldId id="410" r:id="rId5"/>
    <p:sldId id="416" r:id="rId6"/>
    <p:sldId id="411" r:id="rId7"/>
    <p:sldId id="412" r:id="rId8"/>
    <p:sldId id="413" r:id="rId9"/>
    <p:sldId id="414" r:id="rId10"/>
    <p:sldId id="417" r:id="rId11"/>
    <p:sldId id="418" r:id="rId12"/>
    <p:sldId id="422" r:id="rId13"/>
    <p:sldId id="423" r:id="rId14"/>
    <p:sldId id="424" r:id="rId15"/>
    <p:sldId id="425" r:id="rId16"/>
    <p:sldId id="426" r:id="rId17"/>
    <p:sldId id="427" r:id="rId18"/>
    <p:sldId id="430" r:id="rId19"/>
    <p:sldId id="431" r:id="rId20"/>
    <p:sldId id="432" r:id="rId21"/>
    <p:sldId id="433" r:id="rId22"/>
    <p:sldId id="428" r:id="rId23"/>
    <p:sldId id="434" r:id="rId24"/>
    <p:sldId id="429" r:id="rId25"/>
    <p:sldId id="421" r:id="rId26"/>
    <p:sldId id="435" r:id="rId27"/>
    <p:sldId id="437" r:id="rId28"/>
    <p:sldId id="436" r:id="rId29"/>
    <p:sldId id="439" r:id="rId30"/>
    <p:sldId id="438" r:id="rId31"/>
    <p:sldId id="440" r:id="rId32"/>
    <p:sldId id="442" r:id="rId33"/>
    <p:sldId id="441" r:id="rId34"/>
    <p:sldId id="420" r:id="rId35"/>
    <p:sldId id="443" r:id="rId36"/>
    <p:sldId id="445" r:id="rId37"/>
    <p:sldId id="444" r:id="rId38"/>
    <p:sldId id="446" r:id="rId39"/>
    <p:sldId id="447" r:id="rId40"/>
    <p:sldId id="448" r:id="rId41"/>
    <p:sldId id="450" r:id="rId42"/>
    <p:sldId id="449" r:id="rId43"/>
    <p:sldId id="452" r:id="rId44"/>
    <p:sldId id="453" r:id="rId45"/>
    <p:sldId id="419" r:id="rId46"/>
    <p:sldId id="454" r:id="rId47"/>
    <p:sldId id="451" r:id="rId48"/>
    <p:sldId id="459" r:id="rId49"/>
    <p:sldId id="455" r:id="rId50"/>
    <p:sldId id="460" r:id="rId51"/>
    <p:sldId id="456" r:id="rId52"/>
    <p:sldId id="461" r:id="rId53"/>
    <p:sldId id="457" r:id="rId54"/>
    <p:sldId id="458" r:id="rId55"/>
    <p:sldId id="462" r:id="rId56"/>
    <p:sldId id="302" r:id="rId57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cK6bn5wbDsH8JEpYS1wjw==" hashData="TnrbUouIP7tVcD6AsZQy2aGEJ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0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79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6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7" y="153121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7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53121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35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1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4" y="4788445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4" y="61151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4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6" y="274003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7400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218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387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6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1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6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95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295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99" y="272573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2361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299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788384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61143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76" y="273947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292" y="273947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0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69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89" y="6340228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1" y="274156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96344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295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62" y="6340172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61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White-Smoke-PNG-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35056" y="3276253"/>
            <a:ext cx="3328371" cy="1872208"/>
          </a:xfrm>
          <a:prstGeom prst="rect">
            <a:avLst/>
          </a:prstGeom>
        </p:spPr>
      </p:pic>
      <p:pic>
        <p:nvPicPr>
          <p:cNvPr id="26" name="Image 25" descr="White-Smoke-PNG-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0212" y="-540171"/>
            <a:ext cx="5846745" cy="3291847"/>
          </a:xfrm>
          <a:prstGeom prst="rect">
            <a:avLst/>
          </a:prstGeom>
        </p:spPr>
      </p:pic>
      <p:pic>
        <p:nvPicPr>
          <p:cNvPr id="25" name="Image 24" descr="White-Smoke-PNG-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128087" y="-468163"/>
            <a:ext cx="5846745" cy="3291847"/>
          </a:xfrm>
          <a:prstGeom prst="rect">
            <a:avLst/>
          </a:prstGeom>
        </p:spPr>
      </p:pic>
      <p:pic>
        <p:nvPicPr>
          <p:cNvPr id="24" name="Image 23" descr="White-Smoke-PNG-Pi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0738" y="3780310"/>
            <a:ext cx="2283894" cy="1285883"/>
          </a:xfrm>
          <a:prstGeom prst="rect">
            <a:avLst/>
          </a:prstGeom>
        </p:spPr>
      </p:pic>
      <p:pic>
        <p:nvPicPr>
          <p:cNvPr id="15" name="Image 14" descr="—Pngtree—fog mist effect free png_795401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408674" y="3132238"/>
            <a:ext cx="3946536" cy="2221987"/>
          </a:xfrm>
          <a:prstGeom prst="rect">
            <a:avLst/>
          </a:prstGeom>
        </p:spPr>
      </p:pic>
      <p:pic>
        <p:nvPicPr>
          <p:cNvPr id="14" name="Image 13" descr="—Pngtree—fog mist effect free png_795401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631675" y="-756195"/>
            <a:ext cx="5846745" cy="3291847"/>
          </a:xfrm>
          <a:prstGeom prst="rect">
            <a:avLst/>
          </a:prstGeom>
        </p:spPr>
      </p:pic>
      <p:pic>
        <p:nvPicPr>
          <p:cNvPr id="13" name="Image 12" descr="—Pngtree—fog mist effect free png_795401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14855" y="-396155"/>
            <a:ext cx="5846745" cy="3291847"/>
          </a:xfrm>
          <a:prstGeom prst="rect">
            <a:avLst/>
          </a:prstGeom>
        </p:spPr>
      </p:pic>
      <p:pic>
        <p:nvPicPr>
          <p:cNvPr id="12" name="Image 11" descr="—Pngtree—fog mist effect free png_795401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92851" y="4068342"/>
            <a:ext cx="5846745" cy="3291847"/>
          </a:xfrm>
          <a:prstGeom prst="rect">
            <a:avLst/>
          </a:prstGeom>
        </p:spPr>
      </p:pic>
      <p:pic>
        <p:nvPicPr>
          <p:cNvPr id="10" name="Image 9" descr="—Pngtree—fog mist effect free png_7954013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54294" y="467941"/>
            <a:ext cx="8696894" cy="4896544"/>
          </a:xfrm>
          <a:prstGeom prst="rect">
            <a:avLst/>
          </a:prstGeom>
        </p:spPr>
      </p:pic>
      <p:pic>
        <p:nvPicPr>
          <p:cNvPr id="11" name="Image 10" descr="—Pngtree—fog mist effect free png_795401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71093" y="2700190"/>
            <a:ext cx="5846745" cy="3291847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364486"/>
            <a:ext cx="6929330" cy="104065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3175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rgbClr val="FF0000"/>
                  </a:solidFill>
                </a:ln>
                <a:latin typeface="Broadway" pitchFamily="82" charset="0"/>
              </a:rPr>
              <a:t>Brumes et brouillards</a:t>
            </a:r>
            <a:endParaRPr lang="fr-FR" sz="6000" dirty="0">
              <a:ln w="1905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4380000">
            <a:off x="4564999" y="506344"/>
            <a:ext cx="5955731" cy="504888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1600000">
            <a:off x="340782" y="1654116"/>
            <a:ext cx="1979861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" y="3636293"/>
            <a:ext cx="24002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0"/>
            <a:ext cx="3762998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97691" y="4356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2</a:t>
            </a:r>
            <a:endParaRPr lang="fr-FR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20" name="Image 19" descr="White-Smoke-PNG-Pic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492000" y="-180000"/>
            <a:ext cx="2877328" cy="1620000"/>
          </a:xfrm>
          <a:prstGeom prst="rect">
            <a:avLst/>
          </a:prstGeom>
        </p:spPr>
      </p:pic>
      <p:pic>
        <p:nvPicPr>
          <p:cNvPr id="21" name="Jean-Marc Staehle - Eveil lumineux2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Eveil lumineux2.wav"/>
          </p:nvPr>
        </p:nvPicPr>
        <p:blipFill>
          <a:blip r:embed="rId12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04784_1555977628364822_6050490154876690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tin458116968_2265480060466004_4987108502202804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tin 458396115_2265480027132674_720387930480825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9557900_2274622309551779_850610764083803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0625" y="5796000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1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3" y="4104001"/>
            <a:ext cx="5922091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Eveil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lumineux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6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0780" y="671019"/>
            <a:ext cx="1128113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455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0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6" y="287602"/>
            <a:ext cx="900000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 rot="-180000">
            <a:off x="5934491" y="3960000"/>
            <a:ext cx="2702254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40</Words>
  <Application>Microsoft Office PowerPoint</Application>
  <PresentationFormat>Personnalisé</PresentationFormat>
  <Paragraphs>12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57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193</cp:revision>
  <dcterms:created xsi:type="dcterms:W3CDTF">2020-05-12T17:47:43Z</dcterms:created>
  <dcterms:modified xsi:type="dcterms:W3CDTF">2024-10-16T18:54:12Z</dcterms:modified>
</cp:coreProperties>
</file>