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60" r:id="rId2"/>
  </p:sldMasterIdLst>
  <p:sldIdLst>
    <p:sldId id="409" r:id="rId3"/>
    <p:sldId id="447" r:id="rId4"/>
    <p:sldId id="410" r:id="rId5"/>
    <p:sldId id="411" r:id="rId6"/>
    <p:sldId id="412" r:id="rId7"/>
    <p:sldId id="413" r:id="rId8"/>
    <p:sldId id="425" r:id="rId9"/>
    <p:sldId id="414" r:id="rId10"/>
    <p:sldId id="415" r:id="rId11"/>
    <p:sldId id="416" r:id="rId12"/>
    <p:sldId id="417" r:id="rId13"/>
    <p:sldId id="418" r:id="rId14"/>
    <p:sldId id="419" r:id="rId15"/>
    <p:sldId id="426" r:id="rId16"/>
    <p:sldId id="420" r:id="rId17"/>
    <p:sldId id="421" r:id="rId18"/>
    <p:sldId id="422" r:id="rId19"/>
    <p:sldId id="446" r:id="rId20"/>
    <p:sldId id="423" r:id="rId21"/>
    <p:sldId id="424" r:id="rId22"/>
    <p:sldId id="477" r:id="rId23"/>
    <p:sldId id="429" r:id="rId24"/>
    <p:sldId id="471" r:id="rId25"/>
    <p:sldId id="437" r:id="rId26"/>
    <p:sldId id="438" r:id="rId27"/>
    <p:sldId id="439" r:id="rId28"/>
    <p:sldId id="440" r:id="rId29"/>
    <p:sldId id="448" r:id="rId30"/>
    <p:sldId id="455" r:id="rId31"/>
    <p:sldId id="456" r:id="rId32"/>
    <p:sldId id="452" r:id="rId33"/>
    <p:sldId id="453" r:id="rId34"/>
    <p:sldId id="433" r:id="rId35"/>
    <p:sldId id="432" r:id="rId36"/>
    <p:sldId id="436" r:id="rId37"/>
    <p:sldId id="435" r:id="rId38"/>
    <p:sldId id="434" r:id="rId39"/>
    <p:sldId id="431" r:id="rId40"/>
    <p:sldId id="430" r:id="rId41"/>
    <p:sldId id="441" r:id="rId42"/>
    <p:sldId id="442" r:id="rId43"/>
    <p:sldId id="443" r:id="rId44"/>
    <p:sldId id="444" r:id="rId45"/>
    <p:sldId id="445" r:id="rId46"/>
    <p:sldId id="450" r:id="rId47"/>
    <p:sldId id="454" r:id="rId48"/>
    <p:sldId id="457" r:id="rId49"/>
    <p:sldId id="458" r:id="rId50"/>
    <p:sldId id="459" r:id="rId51"/>
    <p:sldId id="449" r:id="rId52"/>
    <p:sldId id="460" r:id="rId53"/>
    <p:sldId id="461" r:id="rId54"/>
    <p:sldId id="462" r:id="rId55"/>
    <p:sldId id="463" r:id="rId56"/>
    <p:sldId id="464" r:id="rId57"/>
    <p:sldId id="465" r:id="rId58"/>
    <p:sldId id="466" r:id="rId59"/>
    <p:sldId id="428" r:id="rId60"/>
    <p:sldId id="467" r:id="rId61"/>
    <p:sldId id="468" r:id="rId62"/>
    <p:sldId id="469" r:id="rId63"/>
    <p:sldId id="470" r:id="rId64"/>
    <p:sldId id="427" r:id="rId65"/>
    <p:sldId id="472" r:id="rId66"/>
    <p:sldId id="474" r:id="rId67"/>
    <p:sldId id="473" r:id="rId68"/>
    <p:sldId id="476" r:id="rId69"/>
    <p:sldId id="478" r:id="rId70"/>
    <p:sldId id="451" r:id="rId71"/>
    <p:sldId id="302" r:id="rId72"/>
  </p:sldIdLst>
  <p:sldSz cx="10261600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R2vFatN9/KElxkVvyF0uw==" hashData="5wyI9GSEWSEniuTeXVbEQMyq3x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60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2" y="2125279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36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9" y="4395741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9" y="2899317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23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95" y="1596369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77" y="1531214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77" y="2169342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908" y="1531214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908" y="2169342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170" y="272635"/>
            <a:ext cx="337599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04" y="272416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170" y="1431446"/>
            <a:ext cx="337599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04" y="4788445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04" y="61151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04" y="5353680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96" y="274003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79" y="27400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125218"/>
            <a:ext cx="872236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387" y="3876306"/>
            <a:ext cx="7183121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395686"/>
            <a:ext cx="872236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2899312"/>
            <a:ext cx="872236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1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6" y="1596344"/>
            <a:ext cx="4532206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95" y="1531208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295" y="2169338"/>
            <a:ext cx="453398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3" y="1531208"/>
            <a:ext cx="453577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3" y="2169338"/>
            <a:ext cx="453577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99" y="272573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129" y="272361"/>
            <a:ext cx="5736520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299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2" y="4788384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2" y="611432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2" y="5353674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876" y="273947"/>
            <a:ext cx="2308860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292" y="273947"/>
            <a:ext cx="675555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0" y="274220"/>
            <a:ext cx="923544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0" y="1596369"/>
            <a:ext cx="923544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327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89" y="6340228"/>
            <a:ext cx="3249507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94" y="6340228"/>
            <a:ext cx="239437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1" y="274156"/>
            <a:ext cx="923544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1" y="1596344"/>
            <a:ext cx="923544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295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262" y="6340172"/>
            <a:ext cx="3249507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361" y="6340172"/>
            <a:ext cx="239437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 25" descr="White-Smoke-PNG-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50212" y="-540171"/>
            <a:ext cx="5846745" cy="3291847"/>
          </a:xfrm>
          <a:prstGeom prst="rect">
            <a:avLst/>
          </a:prstGeom>
        </p:spPr>
      </p:pic>
      <p:pic>
        <p:nvPicPr>
          <p:cNvPr id="25" name="Image 24" descr="White-Smoke-PNG-P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128087" y="-468163"/>
            <a:ext cx="5846745" cy="3291847"/>
          </a:xfrm>
          <a:prstGeom prst="rect">
            <a:avLst/>
          </a:prstGeom>
        </p:spPr>
      </p:pic>
      <p:pic>
        <p:nvPicPr>
          <p:cNvPr id="24" name="Image 23" descr="White-Smoke-PNG-Pic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0738" y="3780310"/>
            <a:ext cx="2283894" cy="1285883"/>
          </a:xfrm>
          <a:prstGeom prst="rect">
            <a:avLst/>
          </a:prstGeom>
        </p:spPr>
      </p:pic>
      <p:pic>
        <p:nvPicPr>
          <p:cNvPr id="15" name="Image 14" descr="—Pngtree—fog mist effect free png_795401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408674" y="3132238"/>
            <a:ext cx="3946536" cy="2221987"/>
          </a:xfrm>
          <a:prstGeom prst="rect">
            <a:avLst/>
          </a:prstGeom>
        </p:spPr>
      </p:pic>
      <p:pic>
        <p:nvPicPr>
          <p:cNvPr id="14" name="Image 13" descr="—Pngtree—fog mist effect free png_795401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631675" y="-756195"/>
            <a:ext cx="5846745" cy="3291847"/>
          </a:xfrm>
          <a:prstGeom prst="rect">
            <a:avLst/>
          </a:prstGeom>
        </p:spPr>
      </p:pic>
      <p:pic>
        <p:nvPicPr>
          <p:cNvPr id="13" name="Image 12" descr="—Pngtree—fog mist effect free png_795401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14855" y="-396155"/>
            <a:ext cx="5846745" cy="3291847"/>
          </a:xfrm>
          <a:prstGeom prst="rect">
            <a:avLst/>
          </a:prstGeom>
        </p:spPr>
      </p:pic>
      <p:pic>
        <p:nvPicPr>
          <p:cNvPr id="12" name="Image 11" descr="—Pngtree—fog mist effect free png_795401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92851" y="4068342"/>
            <a:ext cx="5846745" cy="3291847"/>
          </a:xfrm>
          <a:prstGeom prst="rect">
            <a:avLst/>
          </a:prstGeom>
        </p:spPr>
      </p:pic>
      <p:pic>
        <p:nvPicPr>
          <p:cNvPr id="10" name="Image 9" descr="—Pngtree—fog mist effect free png_795401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54294" y="467941"/>
            <a:ext cx="8696894" cy="4896544"/>
          </a:xfrm>
          <a:prstGeom prst="rect">
            <a:avLst/>
          </a:prstGeom>
        </p:spPr>
      </p:pic>
      <p:pic>
        <p:nvPicPr>
          <p:cNvPr id="11" name="Image 10" descr="—Pngtree—fog mist effect free png_795401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771093" y="2700190"/>
            <a:ext cx="5846745" cy="3291847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364486"/>
            <a:ext cx="6929330" cy="104065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31750"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rgbClr val="FF0000"/>
                  </a:solidFill>
                </a:ln>
                <a:latin typeface="Broadway" pitchFamily="82" charset="0"/>
              </a:rPr>
              <a:t>Brumes et brouillards</a:t>
            </a:r>
            <a:endParaRPr lang="fr-FR" sz="6000" dirty="0">
              <a:ln w="19050">
                <a:solidFill>
                  <a:srgbClr val="FF0000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4380000">
            <a:off x="4564999" y="506344"/>
            <a:ext cx="5955731" cy="504888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21600000">
            <a:off x="340782" y="1654116"/>
            <a:ext cx="1979861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" y="3636293"/>
            <a:ext cx="24002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" y="0"/>
            <a:ext cx="3762998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97691" y="4356001"/>
            <a:ext cx="68096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28575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4</a:t>
            </a:r>
            <a:endParaRPr lang="fr-FR" dirty="0">
              <a:ln w="28575"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7" name="Jean-Marc Staehle - La source de lumière1.wav">
            <a:hlinkClick r:id="" action="ppaction://media"/>
          </p:cNvPr>
          <p:cNvPicPr>
            <a:picLocks noRot="1" noChangeAspect="1"/>
          </p:cNvPicPr>
          <p:nvPr>
            <a:wavAudioFile r:embed="rId1" name="Jean-Marc Staehle - La source de lumière1.wav"/>
          </p:nvPr>
        </p:nvPicPr>
        <p:blipFill>
          <a:blip r:embed="rId10" cstate="print"/>
          <a:stretch>
            <a:fillRect/>
          </a:stretch>
        </p:blipFill>
        <p:spPr>
          <a:xfrm>
            <a:off x="4978542" y="3267075"/>
            <a:ext cx="304517" cy="304800"/>
          </a:xfrm>
          <a:prstGeom prst="rect">
            <a:avLst/>
          </a:prstGeom>
        </p:spPr>
      </p:pic>
      <p:pic>
        <p:nvPicPr>
          <p:cNvPr id="20" name="Image 19" descr="White-Smoke-PNG-Pic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492000" y="-180000"/>
            <a:ext cx="2877328" cy="16200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735648_1269757890715314_7723762174935661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64374_1269756970715406_9005551439749430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08422_2283666321980711_1164922861401746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15185_389793920867341_61179042203978151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04468_389794277533972_14035677674468098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95451_389794337533966_53148758162207383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37163_389794244200642_433179976561242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68139_389794220867311_67998252315968944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86035_389794187533981_5504779227405159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29914_389794154200651_1126156448492697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8331" y="0"/>
            <a:ext cx="51449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52644_10211784019152459_3975918331260197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7977" y="0"/>
            <a:ext cx="512564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91325_18240824332263808_74589711853027867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6143" y="0"/>
            <a:ext cx="548931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0625" y="5796000"/>
            <a:ext cx="2189919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3" y="671231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2245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3" y="4104001"/>
            <a:ext cx="5922091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Jean-Marc  Staehle  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La  source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 lumière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206" y="2653046"/>
            <a:ext cx="2049434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80780" y="671019"/>
            <a:ext cx="1128113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16.10.2024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455" y="5813410"/>
            <a:ext cx="177779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260" y="1981803"/>
            <a:ext cx="276922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316" y="287602"/>
            <a:ext cx="900000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 rot="-180000">
            <a:off x="5934491" y="3960000"/>
            <a:ext cx="2702254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42</Words>
  <Application>Microsoft Office PowerPoint</Application>
  <PresentationFormat>Personnalisé</PresentationFormat>
  <Paragraphs>12</Paragraphs>
  <Slides>70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70</vt:i4>
      </vt:variant>
    </vt:vector>
  </HeadingPairs>
  <TitlesOfParts>
    <vt:vector size="72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185</cp:revision>
  <dcterms:created xsi:type="dcterms:W3CDTF">2020-05-12T17:47:43Z</dcterms:created>
  <dcterms:modified xsi:type="dcterms:W3CDTF">2024-10-16T17:04:36Z</dcterms:modified>
</cp:coreProperties>
</file>