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81" r:id="rId2"/>
    <p:sldId id="286" r:id="rId3"/>
    <p:sldId id="283" r:id="rId4"/>
    <p:sldId id="282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8" r:id="rId28"/>
    <p:sldId id="257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D295F-55D3-486A-9E2B-F18CFFE10F55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F3201-A977-4F2D-A00C-0B6ECA0B97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391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EF3201-A977-4F2D-A00C-0B6ECA0B977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877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EF3201-A977-4F2D-A00C-0B6ECA0B977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771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4122B-62D8-21A5-DB5A-4DA999F71E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57C79A-87C6-1D0B-B6C0-016F341DE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FC0A41-DD07-021D-AE67-960DCDF42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6B1E4A-6672-C46C-861E-EBE1FFCAF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220CE2-AD3C-1FFF-CC0B-F4D01E16B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31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FE3A4-BB27-D389-A288-0E9D1CF0B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C53B9F-9DAB-6723-E3BA-940F3A23E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D3EA49-0B57-3EFF-6F27-ABB1BC465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901238-3102-5400-5813-D1C7ED93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E76DF9-3D2F-D4B6-B322-9503AD6DE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63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6E124-9023-3F31-9392-85AD040F8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A54C68-D29D-66F9-8D56-B3027217B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CE4C2C-E658-9D2E-7D35-354E1DF67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0D0D11-B329-9EFF-2B50-590AE70A8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79FA23-0B94-1BA1-6F21-865CE1F9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04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6E6A32-273C-BABB-90A7-102475ADE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E16B7F-6978-3B20-5896-092829D35D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611A0D-B2A8-0BFC-3457-0EA5DD56C5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65979B-7154-6D4E-8879-EC324E5E8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767973-C0E1-279A-9338-798A17187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18C76F-9A74-FAE4-733C-1C0F780AA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544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685B3-5D9E-AE3D-9E2B-7AD89D368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5ABE6B-7FC8-6D1D-5C66-2B3AA6BE7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9B8047-66F7-11DF-4522-C9E3DDD19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D1F00B0-D7C0-FF91-C4FC-8F5670FBF4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71F9182-94D5-9B90-E54D-FD5ABBAC72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654D05-7F8B-FB0F-04D1-D12CA2B1E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6E1FA10-7BD9-4CD2-EB39-8D00DE911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505EED-4C6A-B4C2-B31E-BE50E0E4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956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816174-F6E4-379E-80E1-6E04E69CE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DB0197A-F82A-7ACE-5B30-9DBFFC3D0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53B6AD-E832-224D-B9DC-8558EC951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AC651F-4064-7EC5-AC11-DB6A69FA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479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3D256B3-15EF-7AA8-6AA6-BE66DE942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99B752-0EAA-EA20-5D38-0A928AEE6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9A75FF-B442-60BA-C3A3-20C7DCDBE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57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9E608-A2EA-DDB9-B277-E69C42BFB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9B88A3-7BF9-B6C1-C03E-EDCE47D69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3A96A4-841E-6CB9-133F-CE151EA35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4E12C8-3F20-2EA0-67D3-A71E569F8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06DEE7-B5E5-9626-9D0F-5483BC09E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BBAA1-461B-D52A-2D55-420EF8C09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915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C3AF7-7525-778C-6ACD-B26224CF7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ECD4D4-A054-6C51-A0CE-76424D43DF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AE612B-163B-AF4D-F8CE-53D6E687D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B47569-0EBF-3115-E799-45B3067C6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974E73-4BF8-76A4-4AB9-1094E57D7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BE8DC9A-DE2A-AE69-63A5-186716873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04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A83D70-D688-7F67-3DCB-5FE60B347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D55E19-67FD-19CD-82D4-E74C685B4A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204EEE-3559-29D5-B3C6-6DE70A8D9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CBA2F1-A4CD-36C9-36CE-A2D08265C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F12F0E-4A32-40CD-4DC0-BD90B7BC5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510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0CF0F2-23AA-8795-DB48-5959F0A1C6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4A0D1F2-7A8F-0930-779E-3C9A8DF70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F7B725-C941-0A9E-688E-8EB03165B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13E370-082E-5138-DD27-16CCB8E4C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4B4917-E8F2-BA9F-CF8F-99A31630C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763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5446177-DBA3-AF35-960C-479408862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FFC25F-511A-A829-7B1D-9CF3D6F2B5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F737A7-CD84-D673-6FF1-750FDF4C5B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52C9A4-64D4-4719-83BA-92E525BDEA59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490738-C4D2-8534-CA34-CA1BF69FD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964219-8EC2-400C-AB73-C5D33862C6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C2D1A6-B83B-45D9-AEA2-29C77F9D86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18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BEC8D01E-A6E6-8A1A-A924-291E38C996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28" y="0"/>
            <a:ext cx="10797343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A4A519-D813-0F7B-6325-E71010D777B9}"/>
              </a:ext>
            </a:extLst>
          </p:cNvPr>
          <p:cNvSpPr txBox="1"/>
          <p:nvPr/>
        </p:nvSpPr>
        <p:spPr>
          <a:xfrm>
            <a:off x="2760637" y="6396335"/>
            <a:ext cx="7813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L'île de Saint-Cado et la rivière d'Étel, vers le sud.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0E88C5-24AB-33BE-60E6-70F04FE25857}"/>
              </a:ext>
            </a:extLst>
          </p:cNvPr>
          <p:cNvSpPr txBox="1"/>
          <p:nvPr/>
        </p:nvSpPr>
        <p:spPr>
          <a:xfrm>
            <a:off x="4346505" y="574403"/>
            <a:ext cx="5839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Morbihan –Bretagne -</a:t>
            </a:r>
          </a:p>
        </p:txBody>
      </p:sp>
    </p:spTree>
    <p:extLst>
      <p:ext uri="{BB962C8B-B14F-4D97-AF65-F5344CB8AC3E}">
        <p14:creationId xmlns:p14="http://schemas.microsoft.com/office/powerpoint/2010/main" val="408328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Gilles servat - Je vous emporte dans mon coeur.wav"/>
          </p:stSnd>
        </p:sndAc>
      </p:transition>
    </mc:Choice>
    <mc:Fallback>
      <p:transition spd="slow" advClick="0" advTm="8000">
        <p:fade/>
        <p:sndAc>
          <p:stSnd loop="1">
            <p:snd r:embed="rId2" name="Gilles servat - Je vous emporte dans mon coeu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1C0F07-6B53-4FA3-42F9-58DF8081D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Le département a été créé à la Révolution française, le 4 mars 1790 en application du décret du 22 décembre 1789, à partir d'une partie de l'ancienne province de Bretagne : il est édifié pour les 4/5e de son étendue sur les terres de l'ancien diocèse de Vannes fondé au Ve siècle (moins deux petites parties au nord, une autre à l'est et une dernière à l'ouest), de l'extrême est de la Cornouaille, du sud de l'évêché de Saint-Brieuc, du sud-ouest de l'évêché de Saint-Malo et du nord-ouest de l'évêché de Nantes2.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Il est créé à partir de la circonscription du présidial de Vannes à laquelle on a retranché la sénéchaussée de Quimperlé et la moitié nord de celle de Ploërmel et ajouté la sénéchaussée de Gourin (à peu près).</a:t>
            </a:r>
          </a:p>
        </p:txBody>
      </p:sp>
    </p:spTree>
    <p:extLst>
      <p:ext uri="{BB962C8B-B14F-4D97-AF65-F5344CB8AC3E}">
        <p14:creationId xmlns:p14="http://schemas.microsoft.com/office/powerpoint/2010/main" val="2184194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D0EC8D11-6E09-EDFF-F43D-0A5FB674B5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543" y="279000"/>
            <a:ext cx="8374147" cy="62806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AE512-34FC-7872-7CC2-88E6431D5518}"/>
              </a:ext>
            </a:extLst>
          </p:cNvPr>
          <p:cNvSpPr txBox="1"/>
          <p:nvPr/>
        </p:nvSpPr>
        <p:spPr>
          <a:xfrm>
            <a:off x="1839310" y="5728613"/>
            <a:ext cx="9996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Bruyères à la pointe des Poulains - Belle-Île-en-Mer tout au sud.</a:t>
            </a:r>
          </a:p>
        </p:txBody>
      </p:sp>
    </p:spTree>
    <p:extLst>
      <p:ext uri="{BB962C8B-B14F-4D97-AF65-F5344CB8AC3E}">
        <p14:creationId xmlns:p14="http://schemas.microsoft.com/office/powerpoint/2010/main" val="3745526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arbre&#10;&#10;Description générée automatiquement">
            <a:extLst>
              <a:ext uri="{FF2B5EF4-FFF2-40B4-BE49-F238E27FC236}">
                <a16:creationId xmlns:a16="http://schemas.microsoft.com/office/drawing/2014/main" id="{7A31DBEB-B6E4-F8D7-2532-39BAF88A89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3D03DD-44D2-37E4-A451-F6331B0CD91C}"/>
              </a:ext>
            </a:extLst>
          </p:cNvPr>
          <p:cNvSpPr txBox="1"/>
          <p:nvPr/>
        </p:nvSpPr>
        <p:spPr>
          <a:xfrm>
            <a:off x="3719826" y="6207335"/>
            <a:ext cx="7055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L'étang de Comper, au nord-ouest.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73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plante&#10;&#10;Description générée automatiquement">
            <a:extLst>
              <a:ext uri="{FF2B5EF4-FFF2-40B4-BE49-F238E27FC236}">
                <a16:creationId xmlns:a16="http://schemas.microsoft.com/office/drawing/2014/main" id="{AF853EC8-194E-D4F9-3412-BD2138C032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000" y="190241"/>
            <a:ext cx="9720000" cy="647751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82D710-F0AF-7DAE-1F85-ECFC44782A22}"/>
              </a:ext>
            </a:extLst>
          </p:cNvPr>
          <p:cNvSpPr txBox="1"/>
          <p:nvPr/>
        </p:nvSpPr>
        <p:spPr>
          <a:xfrm>
            <a:off x="3167835" y="6360597"/>
            <a:ext cx="77881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vallée du Blavet à Languidic, dans l'ouest.</a:t>
            </a:r>
          </a:p>
        </p:txBody>
      </p:sp>
    </p:spTree>
    <p:extLst>
      <p:ext uri="{BB962C8B-B14F-4D97-AF65-F5344CB8AC3E}">
        <p14:creationId xmlns:p14="http://schemas.microsoft.com/office/powerpoint/2010/main" val="362252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lac, rive&#10;&#10;Description générée automatiquement">
            <a:extLst>
              <a:ext uri="{FF2B5EF4-FFF2-40B4-BE49-F238E27FC236}">
                <a16:creationId xmlns:a16="http://schemas.microsoft.com/office/drawing/2014/main" id="{EF6B2157-FB07-3083-8F96-E44945F00A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796" y="121344"/>
            <a:ext cx="978640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CCF4C5-96CA-7E3D-F5CD-5175DD701C3F}"/>
              </a:ext>
            </a:extLst>
          </p:cNvPr>
          <p:cNvSpPr txBox="1"/>
          <p:nvPr/>
        </p:nvSpPr>
        <p:spPr>
          <a:xfrm>
            <a:off x="349827" y="6274991"/>
            <a:ext cx="11842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Parc à huîtres dans la Ria d'Étel, le département est le second producteur en France.</a:t>
            </a:r>
          </a:p>
        </p:txBody>
      </p:sp>
    </p:spTree>
    <p:extLst>
      <p:ext uri="{BB962C8B-B14F-4D97-AF65-F5344CB8AC3E}">
        <p14:creationId xmlns:p14="http://schemas.microsoft.com/office/powerpoint/2010/main" val="1069861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embarcation&#10;&#10;Description générée automatiquement">
            <a:extLst>
              <a:ext uri="{FF2B5EF4-FFF2-40B4-BE49-F238E27FC236}">
                <a16:creationId xmlns:a16="http://schemas.microsoft.com/office/drawing/2014/main" id="{93FA8C9F-C119-0B4C-87C4-BE0A965818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DFBFF2-7CD9-D2BB-18E2-3CB436CA3C5D}"/>
              </a:ext>
            </a:extLst>
          </p:cNvPr>
          <p:cNvSpPr txBox="1"/>
          <p:nvPr/>
        </p:nvSpPr>
        <p:spPr>
          <a:xfrm>
            <a:off x="3136742" y="625387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Construction de la FREMM Bretagne à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732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Description générée automatiquement">
            <a:extLst>
              <a:ext uri="{FF2B5EF4-FFF2-40B4-BE49-F238E27FC236}">
                <a16:creationId xmlns:a16="http://schemas.microsoft.com/office/drawing/2014/main" id="{4387A6F0-564C-010C-8EF1-C043E1FE9A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1FA881-2699-14C9-BC80-914ACD1790E9}"/>
              </a:ext>
            </a:extLst>
          </p:cNvPr>
          <p:cNvSpPr txBox="1"/>
          <p:nvPr/>
        </p:nvSpPr>
        <p:spPr>
          <a:xfrm>
            <a:off x="768210" y="6117335"/>
            <a:ext cx="10845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 de La Trinité-sur-Mer, au cœur du triangle Auray-Quiberon-Carnac.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685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DFBA2C57-427B-98A8-6AFA-BAC46CBCCF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268" y="189000"/>
            <a:ext cx="4603904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956C1-FBC9-BAB2-25EC-83D890B42D9C}"/>
              </a:ext>
            </a:extLst>
          </p:cNvPr>
          <p:cNvSpPr txBox="1"/>
          <p:nvPr/>
        </p:nvSpPr>
        <p:spPr>
          <a:xfrm>
            <a:off x="811826" y="5838003"/>
            <a:ext cx="4603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Coiffe de la région de Baud.</a:t>
            </a:r>
          </a:p>
        </p:txBody>
      </p:sp>
      <p:pic>
        <p:nvPicPr>
          <p:cNvPr id="6" name="Image 5" descr="Une image contenant personne, Visage humain, habits, Accessoire de mode&#10;&#10;Description générée automatiquement">
            <a:extLst>
              <a:ext uri="{FF2B5EF4-FFF2-40B4-BE49-F238E27FC236}">
                <a16:creationId xmlns:a16="http://schemas.microsoft.com/office/drawing/2014/main" id="{5F90206B-20EE-C8F5-F42D-59DFF7B20C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1955" y="0"/>
            <a:ext cx="455302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A19667-06E7-FC3D-57D3-1D03AA0C6533}"/>
              </a:ext>
            </a:extLst>
          </p:cNvPr>
          <p:cNvSpPr txBox="1"/>
          <p:nvPr/>
        </p:nvSpPr>
        <p:spPr>
          <a:xfrm>
            <a:off x="7691182" y="6265718"/>
            <a:ext cx="4150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du pays de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92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lein air&#10;&#10;Description générée automatiquement">
            <a:extLst>
              <a:ext uri="{FF2B5EF4-FFF2-40B4-BE49-F238E27FC236}">
                <a16:creationId xmlns:a16="http://schemas.microsoft.com/office/drawing/2014/main" id="{794E6F09-4AA1-E91F-9BD7-70750CD8BF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6AA97-3443-070D-D911-51F121412413}"/>
              </a:ext>
            </a:extLst>
          </p:cNvPr>
          <p:cNvSpPr txBox="1"/>
          <p:nvPr/>
        </p:nvSpPr>
        <p:spPr>
          <a:xfrm>
            <a:off x="2119745" y="6396335"/>
            <a:ext cx="7980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« jobeline » du pays d'Auray-Vannes.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22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plein air&#10;&#10;Description générée automatiquement">
            <a:extLst>
              <a:ext uri="{FF2B5EF4-FFF2-40B4-BE49-F238E27FC236}">
                <a16:creationId xmlns:a16="http://schemas.microsoft.com/office/drawing/2014/main" id="{58B02BD1-AB71-8CE0-7DFD-9D2601BA56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D67CB7-8B45-1E5D-CF27-50CF20684425}"/>
              </a:ext>
            </a:extLst>
          </p:cNvPr>
          <p:cNvSpPr txBox="1"/>
          <p:nvPr/>
        </p:nvSpPr>
        <p:spPr>
          <a:xfrm>
            <a:off x="4700871" y="6142950"/>
            <a:ext cx="4208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Coiffe du pays Pourlet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919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Accessoire de mode&#10;&#10;Description générée automatiquement">
            <a:extLst>
              <a:ext uri="{FF2B5EF4-FFF2-40B4-BE49-F238E27FC236}">
                <a16:creationId xmlns:a16="http://schemas.microsoft.com/office/drawing/2014/main" id="{9249C07D-23D7-B6DD-7EF4-88427CF48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651" y="249120"/>
            <a:ext cx="6336000" cy="63597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0ED445-A49D-A6CB-B3C3-B85B1E3EA5BB}"/>
              </a:ext>
            </a:extLst>
          </p:cNvPr>
          <p:cNvSpPr txBox="1"/>
          <p:nvPr/>
        </p:nvSpPr>
        <p:spPr>
          <a:xfrm>
            <a:off x="3595380" y="6027003"/>
            <a:ext cx="5569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Costume d'homme du pays vannetais et femme portant un tablier brodé.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08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us-marin, eau&#10;&#10;Description générée automatiquement">
            <a:extLst>
              <a:ext uri="{FF2B5EF4-FFF2-40B4-BE49-F238E27FC236}">
                <a16:creationId xmlns:a16="http://schemas.microsoft.com/office/drawing/2014/main" id="{A362A8B6-DE08-6E2E-1C62-E00F88F7C7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014" y="189000"/>
            <a:ext cx="1048597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9CEC7F-12A1-0893-CDEF-62E3232BB004}"/>
              </a:ext>
            </a:extLst>
          </p:cNvPr>
          <p:cNvSpPr txBox="1"/>
          <p:nvPr/>
        </p:nvSpPr>
        <p:spPr>
          <a:xfrm>
            <a:off x="3041193" y="6179376"/>
            <a:ext cx="9299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L'espace découverte du sous-marin Flore à Lorient.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762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ersonne, parade&#10;&#10;Description générée automatiquement">
            <a:extLst>
              <a:ext uri="{FF2B5EF4-FFF2-40B4-BE49-F238E27FC236}">
                <a16:creationId xmlns:a16="http://schemas.microsoft.com/office/drawing/2014/main" id="{41B7CB7D-77D9-D2A7-8A89-E94877762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2852" y="279000"/>
            <a:ext cx="94462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5E110A-1D99-D8BC-17F8-AC000E73E85B}"/>
              </a:ext>
            </a:extLst>
          </p:cNvPr>
          <p:cNvSpPr txBox="1"/>
          <p:nvPr/>
        </p:nvSpPr>
        <p:spPr>
          <a:xfrm>
            <a:off x="221195" y="6027003"/>
            <a:ext cx="1211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Festival interceltique de Lorient accueille au mois d'août jusqu'à 900 000 visiteurs.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559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F3BE46E4-B7FF-136A-8006-F97F8AC62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26F0D-BA98-B798-8799-583601A0DB8B}"/>
              </a:ext>
            </a:extLst>
          </p:cNvPr>
          <p:cNvSpPr txBox="1"/>
          <p:nvPr/>
        </p:nvSpPr>
        <p:spPr>
          <a:xfrm>
            <a:off x="567081" y="6348167"/>
            <a:ext cx="11624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Festival Photo La Gacilly attire jusqu'à 350 000 visiteurs de juin à septembre.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152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8BA03A92-4EDC-8E02-AA72-D4E726256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111" y="156199"/>
            <a:ext cx="7812000" cy="654560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5B15BBC-DA0E-5020-08A7-6EB6BB02DC8B}"/>
              </a:ext>
            </a:extLst>
          </p:cNvPr>
          <p:cNvSpPr txBox="1"/>
          <p:nvPr/>
        </p:nvSpPr>
        <p:spPr>
          <a:xfrm>
            <a:off x="2550214" y="0"/>
            <a:ext cx="7091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Visiter le Golfe du Morbihan : 7 lieux à découvrir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674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au, nuage, ciel, plein air&#10;&#10;Description générée automatiquement">
            <a:extLst>
              <a:ext uri="{FF2B5EF4-FFF2-40B4-BE49-F238E27FC236}">
                <a16:creationId xmlns:a16="http://schemas.microsoft.com/office/drawing/2014/main" id="{E1A17E70-3074-4343-901E-EC2544D503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230447"/>
            <a:ext cx="8244000" cy="61794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CEB91A-D682-C783-FAE8-3B2C231A2F34}"/>
              </a:ext>
            </a:extLst>
          </p:cNvPr>
          <p:cNvSpPr txBox="1"/>
          <p:nvPr/>
        </p:nvSpPr>
        <p:spPr>
          <a:xfrm>
            <a:off x="4801913" y="6192944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Golfe du Morbihan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296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4E80765C-A21B-0922-E2AB-CA04417591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773" y="189000"/>
            <a:ext cx="4320000" cy="648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317500"/>
          </a:effectLst>
        </p:spPr>
      </p:pic>
      <p:pic>
        <p:nvPicPr>
          <p:cNvPr id="10" name="Image 9" descr="Une image contenant fenêtre, plein air, bâtiment, façade&#10;&#10;Description générée automatiquement">
            <a:extLst>
              <a:ext uri="{FF2B5EF4-FFF2-40B4-BE49-F238E27FC236}">
                <a16:creationId xmlns:a16="http://schemas.microsoft.com/office/drawing/2014/main" id="{6975A545-C8F9-192C-4517-9B970445A96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290" y="351000"/>
            <a:ext cx="4104000" cy="615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554750C-00F1-D9E2-9548-0DC02DF7FB64}"/>
              </a:ext>
            </a:extLst>
          </p:cNvPr>
          <p:cNvSpPr txBox="1"/>
          <p:nvPr/>
        </p:nvSpPr>
        <p:spPr>
          <a:xfrm>
            <a:off x="5202621" y="3078456"/>
            <a:ext cx="244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Vannes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151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0E7EB440-1252-E3CB-9533-36F6A70E23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01B702-4AD5-5540-874E-2A5A41C23679}"/>
              </a:ext>
            </a:extLst>
          </p:cNvPr>
          <p:cNvSpPr txBox="1"/>
          <p:nvPr/>
        </p:nvSpPr>
        <p:spPr>
          <a:xfrm>
            <a:off x="5470515" y="5847335"/>
            <a:ext cx="680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- Malo</a:t>
            </a:r>
          </a:p>
        </p:txBody>
      </p:sp>
    </p:spTree>
    <p:extLst>
      <p:ext uri="{BB962C8B-B14F-4D97-AF65-F5344CB8AC3E}">
        <p14:creationId xmlns:p14="http://schemas.microsoft.com/office/powerpoint/2010/main" val="46793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banc&#10;&#10;Description générée automatiquement">
            <a:extLst>
              <a:ext uri="{FF2B5EF4-FFF2-40B4-BE49-F238E27FC236}">
                <a16:creationId xmlns:a16="http://schemas.microsoft.com/office/drawing/2014/main" id="{6621E0E3-A9C8-37B6-D92C-72CEB64729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000" y="177000"/>
            <a:ext cx="9756000" cy="650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433586-0044-0719-8B51-9D47D3E2F3CD}"/>
              </a:ext>
            </a:extLst>
          </p:cNvPr>
          <p:cNvSpPr txBox="1"/>
          <p:nvPr/>
        </p:nvSpPr>
        <p:spPr>
          <a:xfrm>
            <a:off x="5301872" y="6222120"/>
            <a:ext cx="8636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Locronan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840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4164FC26-30B5-F4AC-E4EB-AE042BE6D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1791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2173C717-746F-DDE8-FEE0-02E062B6A1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5162" y="369000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231E79-520A-BA90-401E-4CFAC08A74EB}"/>
              </a:ext>
            </a:extLst>
          </p:cNvPr>
          <p:cNvSpPr txBox="1"/>
          <p:nvPr/>
        </p:nvSpPr>
        <p:spPr>
          <a:xfrm>
            <a:off x="5376160" y="6151418"/>
            <a:ext cx="7897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Faou</a:t>
            </a:r>
          </a:p>
        </p:txBody>
      </p:sp>
    </p:spTree>
    <p:extLst>
      <p:ext uri="{BB962C8B-B14F-4D97-AF65-F5344CB8AC3E}">
        <p14:creationId xmlns:p14="http://schemas.microsoft.com/office/powerpoint/2010/main" val="3874385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4F66880-1780-4B1B-F424-88C91C52E8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4572" y="714703"/>
            <a:ext cx="837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3E9B52-D320-BF25-C7C3-5723ACBA5B61}"/>
              </a:ext>
            </a:extLst>
          </p:cNvPr>
          <p:cNvSpPr txBox="1"/>
          <p:nvPr/>
        </p:nvSpPr>
        <p:spPr>
          <a:xfrm>
            <a:off x="5083065" y="5912464"/>
            <a:ext cx="6130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. La Gacilly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959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maison&#10;&#10;Description générée automatiquement">
            <a:extLst>
              <a:ext uri="{FF2B5EF4-FFF2-40B4-BE49-F238E27FC236}">
                <a16:creationId xmlns:a16="http://schemas.microsoft.com/office/drawing/2014/main" id="{FAF4BD9A-B8F7-7484-DAF3-938F2AA1A6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245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ever de soleil&#10;&#10;Description générée automatiquement">
            <a:extLst>
              <a:ext uri="{FF2B5EF4-FFF2-40B4-BE49-F238E27FC236}">
                <a16:creationId xmlns:a16="http://schemas.microsoft.com/office/drawing/2014/main" id="{F0DEA80F-6717-9A7C-EFFA-EC4862E8BD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681000"/>
            <a:ext cx="8244000" cy="549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66CC12-96BD-9F40-24FC-4C70CD729A3C}"/>
              </a:ext>
            </a:extLst>
          </p:cNvPr>
          <p:cNvSpPr txBox="1"/>
          <p:nvPr/>
        </p:nvSpPr>
        <p:spPr>
          <a:xfrm>
            <a:off x="5640531" y="5946167"/>
            <a:ext cx="7096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Saint-Cado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300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7467D129-E638-F5F6-6DDA-477411CCD7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481E4-0AC0-1FB2-7392-89C4F873888C}"/>
              </a:ext>
            </a:extLst>
          </p:cNvPr>
          <p:cNvSpPr txBox="1"/>
          <p:nvPr/>
        </p:nvSpPr>
        <p:spPr>
          <a:xfrm>
            <a:off x="5463588" y="6168167"/>
            <a:ext cx="6868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Malestroit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97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9C3F6323-FD83-C0DA-7588-320DF0A7C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16" y="369000"/>
            <a:ext cx="1072116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C381E7-E86B-7044-CBAA-A15F7132EA55}"/>
              </a:ext>
            </a:extLst>
          </p:cNvPr>
          <p:cNvSpPr txBox="1"/>
          <p:nvPr/>
        </p:nvSpPr>
        <p:spPr>
          <a:xfrm>
            <a:off x="5609300" y="6089073"/>
            <a:ext cx="605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Vannes</a:t>
            </a:r>
          </a:p>
        </p:txBody>
      </p:sp>
    </p:spTree>
    <p:extLst>
      <p:ext uri="{BB962C8B-B14F-4D97-AF65-F5344CB8AC3E}">
        <p14:creationId xmlns:p14="http://schemas.microsoft.com/office/powerpoint/2010/main" val="197594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1C3888ED-DE9B-AF43-CC76-0E4AD05DC1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053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4166EF-163E-E1A3-F7AB-4B8B91D4F88D}"/>
              </a:ext>
            </a:extLst>
          </p:cNvPr>
          <p:cNvSpPr txBox="1"/>
          <p:nvPr/>
        </p:nvSpPr>
        <p:spPr>
          <a:xfrm>
            <a:off x="4164211" y="6211929"/>
            <a:ext cx="6390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alignements de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097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metière, plein air, grave&#10;&#10;Description générée automatiquement">
            <a:extLst>
              <a:ext uri="{FF2B5EF4-FFF2-40B4-BE49-F238E27FC236}">
                <a16:creationId xmlns:a16="http://schemas.microsoft.com/office/drawing/2014/main" id="{232E7A0D-A511-1F23-D969-A89A5D3CC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162" y="1590675"/>
            <a:ext cx="10353675" cy="3676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BF5E6A-B990-F35D-7AE5-09C3CB344167}"/>
              </a:ext>
            </a:extLst>
          </p:cNvPr>
          <p:cNvSpPr txBox="1"/>
          <p:nvPr/>
        </p:nvSpPr>
        <p:spPr>
          <a:xfrm>
            <a:off x="5876477" y="5267324"/>
            <a:ext cx="607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496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eau, île&#10;&#10;Description générée automatiquement">
            <a:extLst>
              <a:ext uri="{FF2B5EF4-FFF2-40B4-BE49-F238E27FC236}">
                <a16:creationId xmlns:a16="http://schemas.microsoft.com/office/drawing/2014/main" id="{9F56B07A-86F5-F07E-7C82-520DEEA25F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000" y="208478"/>
            <a:ext cx="10116000" cy="64410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522E42-E2D8-4F8F-B96B-3655C1561339}"/>
              </a:ext>
            </a:extLst>
          </p:cNvPr>
          <p:cNvSpPr txBox="1"/>
          <p:nvPr/>
        </p:nvSpPr>
        <p:spPr>
          <a:xfrm>
            <a:off x="4390609" y="6184331"/>
            <a:ext cx="7990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plage sur Carnac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94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1FE65C7-38E6-5286-A462-52B208E6074A}"/>
              </a:ext>
            </a:extLst>
          </p:cNvPr>
          <p:cNvSpPr txBox="1"/>
          <p:nvPr/>
        </p:nvSpPr>
        <p:spPr>
          <a:xfrm>
            <a:off x="1654902" y="860057"/>
            <a:ext cx="10380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Morbihan- Bretagne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084702E-4757-2B4A-833A-C160E017639F}"/>
              </a:ext>
            </a:extLst>
          </p:cNvPr>
          <p:cNvSpPr txBox="1"/>
          <p:nvPr/>
        </p:nvSpPr>
        <p:spPr>
          <a:xfrm>
            <a:off x="3536254" y="2024546"/>
            <a:ext cx="9837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9219A57-A261-E79D-F19D-C194C95B0F6F}"/>
              </a:ext>
            </a:extLst>
          </p:cNvPr>
          <p:cNvSpPr txBox="1"/>
          <p:nvPr/>
        </p:nvSpPr>
        <p:spPr>
          <a:xfrm>
            <a:off x="4208916" y="3136612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DA45B0-FFAE-D02B-60C4-46F898553515}"/>
              </a:ext>
            </a:extLst>
          </p:cNvPr>
          <p:cNvSpPr txBox="1"/>
          <p:nvPr/>
        </p:nvSpPr>
        <p:spPr>
          <a:xfrm>
            <a:off x="5442567" y="4248678"/>
            <a:ext cx="5413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88214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airplan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359</Words>
  <Application>Microsoft Office PowerPoint</Application>
  <PresentationFormat>Grand écran</PresentationFormat>
  <Paragraphs>40</Paragraphs>
  <Slides>31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2024-10-05T05:16:53Z</dcterms:created>
  <dcterms:modified xsi:type="dcterms:W3CDTF">2024-10-06T05:08:12Z</dcterms:modified>
</cp:coreProperties>
</file>