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</p:sldIdLst>
  <p:sldSz cx="6119813" cy="34448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LWfcI8E5gZ7NoSOP/BHlA==" hashData="jQJSMUE0gzCf5abM3aQYPY0oZkDfVR2HAKKgG7K8ioa4lzJyhniJT5Ab/82jVub9gFmCXobZe+cykUr2ut4MJ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00" d="100"/>
          <a:sy n="100" d="100"/>
        </p:scale>
        <p:origin x="359" y="5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4977" y="563779"/>
            <a:ext cx="4589860" cy="1199327"/>
          </a:xfrm>
        </p:spPr>
        <p:txBody>
          <a:bodyPr anchor="b"/>
          <a:lstStyle>
            <a:lvl1pPr algn="ctr"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64977" y="1809357"/>
            <a:ext cx="4589860" cy="831714"/>
          </a:xfrm>
        </p:spPr>
        <p:txBody>
          <a:bodyPr/>
          <a:lstStyle>
            <a:lvl1pPr marL="0" indent="0" algn="ctr">
              <a:buNone/>
              <a:defRPr sz="1205"/>
            </a:lvl1pPr>
            <a:lvl2pPr marL="229514" indent="0" algn="ctr">
              <a:buNone/>
              <a:defRPr sz="1004"/>
            </a:lvl2pPr>
            <a:lvl3pPr marL="459029" indent="0" algn="ctr">
              <a:buNone/>
              <a:defRPr sz="904"/>
            </a:lvl3pPr>
            <a:lvl4pPr marL="688543" indent="0" algn="ctr">
              <a:buNone/>
              <a:defRPr sz="803"/>
            </a:lvl4pPr>
            <a:lvl5pPr marL="918058" indent="0" algn="ctr">
              <a:buNone/>
              <a:defRPr sz="803"/>
            </a:lvl5pPr>
            <a:lvl6pPr marL="1147572" indent="0" algn="ctr">
              <a:buNone/>
              <a:defRPr sz="803"/>
            </a:lvl6pPr>
            <a:lvl7pPr marL="1377086" indent="0" algn="ctr">
              <a:buNone/>
              <a:defRPr sz="803"/>
            </a:lvl7pPr>
            <a:lvl8pPr marL="1606601" indent="0" algn="ctr">
              <a:buNone/>
              <a:defRPr sz="803"/>
            </a:lvl8pPr>
            <a:lvl9pPr marL="1836115" indent="0" algn="ctr">
              <a:buNone/>
              <a:defRPr sz="803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35077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26321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7550" y="858827"/>
            <a:ext cx="5278339" cy="1432972"/>
          </a:xfrm>
        </p:spPr>
        <p:txBody>
          <a:bodyPr anchor="b"/>
          <a:lstStyle>
            <a:lvl1pPr>
              <a:defRPr sz="30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17550" y="2305356"/>
            <a:ext cx="5278339" cy="753566"/>
          </a:xfrm>
        </p:spPr>
        <p:txBody>
          <a:bodyPr/>
          <a:lstStyle>
            <a:lvl1pPr marL="0" indent="0">
              <a:buNone/>
              <a:defRPr sz="1205">
                <a:solidFill>
                  <a:schemeClr val="tx1">
                    <a:tint val="75000"/>
                  </a:schemeClr>
                </a:solidFill>
              </a:defRPr>
            </a:lvl1pPr>
            <a:lvl2pPr marL="229514" indent="0">
              <a:buNone/>
              <a:defRPr sz="1004">
                <a:solidFill>
                  <a:schemeClr val="tx1">
                    <a:tint val="75000"/>
                  </a:schemeClr>
                </a:solidFill>
              </a:defRPr>
            </a:lvl2pPr>
            <a:lvl3pPr marL="459029" indent="0">
              <a:buNone/>
              <a:defRPr sz="904">
                <a:solidFill>
                  <a:schemeClr val="tx1">
                    <a:tint val="75000"/>
                  </a:schemeClr>
                </a:solidFill>
              </a:defRPr>
            </a:lvl3pPr>
            <a:lvl4pPr marL="688543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4pPr>
            <a:lvl5pPr marL="918058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5pPr>
            <a:lvl6pPr marL="1147572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6pPr>
            <a:lvl7pPr marL="1377086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7pPr>
            <a:lvl8pPr marL="1606601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8pPr>
            <a:lvl9pPr marL="1836115" indent="0">
              <a:buNone/>
              <a:defRPr sz="80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92231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20737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98155" y="917038"/>
            <a:ext cx="2600921" cy="218574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36718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183408"/>
            <a:ext cx="5278339" cy="66585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1534" y="844473"/>
            <a:ext cx="258896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1534" y="1258336"/>
            <a:ext cx="258896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098155" y="844473"/>
            <a:ext cx="2601718" cy="413863"/>
          </a:xfrm>
        </p:spPr>
        <p:txBody>
          <a:bodyPr anchor="b"/>
          <a:lstStyle>
            <a:lvl1pPr marL="0" indent="0">
              <a:buNone/>
              <a:defRPr sz="1205" b="1"/>
            </a:lvl1pPr>
            <a:lvl2pPr marL="229514" indent="0">
              <a:buNone/>
              <a:defRPr sz="1004" b="1"/>
            </a:lvl2pPr>
            <a:lvl3pPr marL="459029" indent="0">
              <a:buNone/>
              <a:defRPr sz="904" b="1"/>
            </a:lvl3pPr>
            <a:lvl4pPr marL="688543" indent="0">
              <a:buNone/>
              <a:defRPr sz="803" b="1"/>
            </a:lvl4pPr>
            <a:lvl5pPr marL="918058" indent="0">
              <a:buNone/>
              <a:defRPr sz="803" b="1"/>
            </a:lvl5pPr>
            <a:lvl6pPr marL="1147572" indent="0">
              <a:buNone/>
              <a:defRPr sz="803" b="1"/>
            </a:lvl6pPr>
            <a:lvl7pPr marL="1377086" indent="0">
              <a:buNone/>
              <a:defRPr sz="803" b="1"/>
            </a:lvl7pPr>
            <a:lvl8pPr marL="1606601" indent="0">
              <a:buNone/>
              <a:defRPr sz="803" b="1"/>
            </a:lvl8pPr>
            <a:lvl9pPr marL="1836115" indent="0">
              <a:buNone/>
              <a:defRPr sz="80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098155" y="1258336"/>
            <a:ext cx="2601718" cy="1850823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534131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2200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72608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01718" y="495998"/>
            <a:ext cx="3098155" cy="2448094"/>
          </a:xfrm>
        </p:spPr>
        <p:txBody>
          <a:bodyPr/>
          <a:lstStyle>
            <a:lvl1pPr>
              <a:defRPr sz="1606"/>
            </a:lvl1pPr>
            <a:lvl2pPr>
              <a:defRPr sz="1406"/>
            </a:lvl2pPr>
            <a:lvl3pPr>
              <a:defRPr sz="1205"/>
            </a:lvl3pPr>
            <a:lvl4pPr>
              <a:defRPr sz="1004"/>
            </a:lvl4pPr>
            <a:lvl5pPr>
              <a:defRPr sz="1004"/>
            </a:lvl5pPr>
            <a:lvl6pPr>
              <a:defRPr sz="1004"/>
            </a:lvl6pPr>
            <a:lvl7pPr>
              <a:defRPr sz="1004"/>
            </a:lvl7pPr>
            <a:lvl8pPr>
              <a:defRPr sz="1004"/>
            </a:lvl8pPr>
            <a:lvl9pPr>
              <a:defRPr sz="1004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45928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1534" y="229658"/>
            <a:ext cx="1973799" cy="803804"/>
          </a:xfrm>
        </p:spPr>
        <p:txBody>
          <a:bodyPr anchor="b"/>
          <a:lstStyle>
            <a:lvl1pPr>
              <a:defRPr sz="1606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601718" y="495998"/>
            <a:ext cx="3098155" cy="2448094"/>
          </a:xfrm>
        </p:spPr>
        <p:txBody>
          <a:bodyPr anchor="t"/>
          <a:lstStyle>
            <a:lvl1pPr marL="0" indent="0">
              <a:buNone/>
              <a:defRPr sz="1606"/>
            </a:lvl1pPr>
            <a:lvl2pPr marL="229514" indent="0">
              <a:buNone/>
              <a:defRPr sz="1406"/>
            </a:lvl2pPr>
            <a:lvl3pPr marL="459029" indent="0">
              <a:buNone/>
              <a:defRPr sz="1205"/>
            </a:lvl3pPr>
            <a:lvl4pPr marL="688543" indent="0">
              <a:buNone/>
              <a:defRPr sz="1004"/>
            </a:lvl4pPr>
            <a:lvl5pPr marL="918058" indent="0">
              <a:buNone/>
              <a:defRPr sz="1004"/>
            </a:lvl5pPr>
            <a:lvl6pPr marL="1147572" indent="0">
              <a:buNone/>
              <a:defRPr sz="1004"/>
            </a:lvl6pPr>
            <a:lvl7pPr marL="1377086" indent="0">
              <a:buNone/>
              <a:defRPr sz="1004"/>
            </a:lvl7pPr>
            <a:lvl8pPr marL="1606601" indent="0">
              <a:buNone/>
              <a:defRPr sz="1004"/>
            </a:lvl8pPr>
            <a:lvl9pPr marL="1836115" indent="0">
              <a:buNone/>
              <a:defRPr sz="1004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534" y="1033463"/>
            <a:ext cx="1973799" cy="1914617"/>
          </a:xfrm>
        </p:spPr>
        <p:txBody>
          <a:bodyPr/>
          <a:lstStyle>
            <a:lvl1pPr marL="0" indent="0">
              <a:buNone/>
              <a:defRPr sz="803"/>
            </a:lvl1pPr>
            <a:lvl2pPr marL="229514" indent="0">
              <a:buNone/>
              <a:defRPr sz="703"/>
            </a:lvl2pPr>
            <a:lvl3pPr marL="459029" indent="0">
              <a:buNone/>
              <a:defRPr sz="602"/>
            </a:lvl3pPr>
            <a:lvl4pPr marL="688543" indent="0">
              <a:buNone/>
              <a:defRPr sz="502"/>
            </a:lvl4pPr>
            <a:lvl5pPr marL="918058" indent="0">
              <a:buNone/>
              <a:defRPr sz="502"/>
            </a:lvl5pPr>
            <a:lvl6pPr marL="1147572" indent="0">
              <a:buNone/>
              <a:defRPr sz="502"/>
            </a:lvl6pPr>
            <a:lvl7pPr marL="1377086" indent="0">
              <a:buNone/>
              <a:defRPr sz="502"/>
            </a:lvl7pPr>
            <a:lvl8pPr marL="1606601" indent="0">
              <a:buNone/>
              <a:defRPr sz="502"/>
            </a:lvl8pPr>
            <a:lvl9pPr marL="1836115" indent="0">
              <a:buNone/>
              <a:defRPr sz="502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00029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338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379491" y="183408"/>
            <a:ext cx="1319585" cy="2919372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20737" y="183408"/>
            <a:ext cx="3882256" cy="2919372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9925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20737" y="183408"/>
            <a:ext cx="5278339" cy="6658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20737" y="917038"/>
            <a:ext cx="5278339" cy="21857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20737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3040EA-729F-4C3B-A95F-968BD81A9ADC}" type="datetimeFigureOut">
              <a:rPr lang="fr-FR" smtClean="0"/>
              <a:t>30/08/2024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027188" y="3192889"/>
            <a:ext cx="2065437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322118" y="3192889"/>
            <a:ext cx="1376958" cy="18340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0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BFB11-3DDC-4F6F-BB9B-78388A00AB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97238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9029" rtl="0" eaLnBrk="1" latinLnBrk="0" hangingPunct="1">
        <a:lnSpc>
          <a:spcPct val="90000"/>
        </a:lnSpc>
        <a:spcBef>
          <a:spcPct val="0"/>
        </a:spcBef>
        <a:buNone/>
        <a:defRPr sz="220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4757" indent="-114757" algn="l" defTabSz="459029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406" kern="1200">
          <a:solidFill>
            <a:schemeClr val="tx1"/>
          </a:solidFill>
          <a:latin typeface="+mn-lt"/>
          <a:ea typeface="+mn-ea"/>
          <a:cs typeface="+mn-cs"/>
        </a:defRPr>
      </a:lvl1pPr>
      <a:lvl2pPr marL="3442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205" kern="1200">
          <a:solidFill>
            <a:schemeClr val="tx1"/>
          </a:solidFill>
          <a:latin typeface="+mn-lt"/>
          <a:ea typeface="+mn-ea"/>
          <a:cs typeface="+mn-cs"/>
        </a:defRPr>
      </a:lvl2pPr>
      <a:lvl3pPr marL="573786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1004" kern="1200">
          <a:solidFill>
            <a:schemeClr val="tx1"/>
          </a:solidFill>
          <a:latin typeface="+mn-lt"/>
          <a:ea typeface="+mn-ea"/>
          <a:cs typeface="+mn-cs"/>
        </a:defRPr>
      </a:lvl3pPr>
      <a:lvl4pPr marL="803300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1032815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262329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491844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721358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950872" indent="-114757" algn="l" defTabSz="459029" rtl="0" eaLnBrk="1" latinLnBrk="0" hangingPunct="1">
        <a:lnSpc>
          <a:spcPct val="90000"/>
        </a:lnSpc>
        <a:spcBef>
          <a:spcPts val="251"/>
        </a:spcBef>
        <a:buFont typeface="Arial" panose="020B0604020202020204" pitchFamily="34" charset="0"/>
        <a:buChar char="•"/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1pPr>
      <a:lvl2pPr marL="229514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2pPr>
      <a:lvl3pPr marL="459029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3pPr>
      <a:lvl4pPr marL="688543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4pPr>
      <a:lvl5pPr marL="918058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5pPr>
      <a:lvl6pPr marL="1147572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6pPr>
      <a:lvl7pPr marL="1377086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7pPr>
      <a:lvl8pPr marL="1606601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8pPr>
      <a:lvl9pPr marL="1836115" algn="l" defTabSz="459029" rtl="0" eaLnBrk="1" latinLnBrk="0" hangingPunct="1">
        <a:defRPr sz="9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g"/><Relationship Id="rId4" Type="http://schemas.openxmlformats.org/officeDocument/2006/relationships/image" Target="../media/image7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g"/><Relationship Id="rId4" Type="http://schemas.openxmlformats.org/officeDocument/2006/relationships/image" Target="../media/image14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g"/><Relationship Id="rId4" Type="http://schemas.openxmlformats.org/officeDocument/2006/relationships/image" Target="../media/image18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jpg"/><Relationship Id="rId3" Type="http://schemas.openxmlformats.org/officeDocument/2006/relationships/image" Target="../media/image30.jpg"/><Relationship Id="rId7" Type="http://schemas.openxmlformats.org/officeDocument/2006/relationships/image" Target="../media/image34.gif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jpg"/><Relationship Id="rId4" Type="http://schemas.openxmlformats.org/officeDocument/2006/relationships/image" Target="../media/image3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CBB107A-56B4-4886-8321-1BFF195E649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12AC2D-12FD-486F-AABB-EAEE5FE14F99}"/>
              </a:ext>
            </a:extLst>
          </p:cNvPr>
          <p:cNvSpPr txBox="1"/>
          <p:nvPr/>
        </p:nvSpPr>
        <p:spPr>
          <a:xfrm>
            <a:off x="1080000" y="0"/>
            <a:ext cx="3960000" cy="108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fr-FR" sz="5400" dirty="0">
                <a:ln w="28575">
                  <a:solidFill>
                    <a:schemeClr val="tx1"/>
                  </a:solidFill>
                </a:ln>
                <a:solidFill>
                  <a:srgbClr val="92D050"/>
                </a:solidFill>
                <a:latin typeface="Harlow Solid Italic" panose="04030604020F02020D02" pitchFamily="82" charset="0"/>
              </a:rPr>
              <a:t>Je ne sais pas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FA39006-FBA1-489B-ACE2-FB3A3B68A433}"/>
              </a:ext>
            </a:extLst>
          </p:cNvPr>
          <p:cNvSpPr txBox="1"/>
          <p:nvPr/>
        </p:nvSpPr>
        <p:spPr>
          <a:xfrm>
            <a:off x="0" y="2772000"/>
            <a:ext cx="216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Chanté par Jacques Brel</a:t>
            </a:r>
          </a:p>
          <a:p>
            <a:pPr algn="ctr"/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Création @ Apex</a:t>
            </a:r>
          </a:p>
        </p:txBody>
      </p:sp>
    </p:spTree>
    <p:extLst>
      <p:ext uri="{BB962C8B-B14F-4D97-AF65-F5344CB8AC3E}">
        <p14:creationId xmlns:p14="http://schemas.microsoft.com/office/powerpoint/2010/main" val="3454380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500">
        <p:sndAc>
          <p:stSnd>
            <p:snd r:embed="rId2" name="Jacques-Brel-Je-ne-sais-pas .wav"/>
          </p:stSnd>
        </p:sndAc>
      </p:transition>
    </mc:Choice>
    <mc:Fallback xmlns="">
      <p:transition advClick="0" advTm="9500">
        <p:sndAc>
          <p:stSnd>
            <p:snd r:embed="rId4" name="Jacques-Brel-Je-ne-sais-pas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250"/>
                            </p:stCondLst>
                            <p:childTnLst>
                              <p:par>
                                <p:cTn id="14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6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CBB107A-56B4-4886-8321-1BFF195E64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212AC2D-12FD-486F-AABB-EAEE5FE14F99}"/>
              </a:ext>
            </a:extLst>
          </p:cNvPr>
          <p:cNvSpPr txBox="1"/>
          <p:nvPr/>
        </p:nvSpPr>
        <p:spPr>
          <a:xfrm>
            <a:off x="1080000" y="0"/>
            <a:ext cx="3960000" cy="1080000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fr-FR" sz="5400" dirty="0">
                <a:ln w="28575">
                  <a:solidFill>
                    <a:schemeClr val="tx1"/>
                  </a:solidFill>
                </a:ln>
                <a:solidFill>
                  <a:srgbClr val="92D050"/>
                </a:solidFill>
                <a:latin typeface="Harlow Solid Italic" panose="04030604020F02020D02" pitchFamily="82" charset="0"/>
              </a:rPr>
              <a:t>Je ne sais pas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FFA39006-FBA1-489B-ACE2-FB3A3B68A433}"/>
              </a:ext>
            </a:extLst>
          </p:cNvPr>
          <p:cNvSpPr txBox="1"/>
          <p:nvPr/>
        </p:nvSpPr>
        <p:spPr>
          <a:xfrm>
            <a:off x="0" y="2772000"/>
            <a:ext cx="2160000" cy="648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Chanté par Jacques Brel</a:t>
            </a:r>
          </a:p>
          <a:p>
            <a:pPr algn="ctr"/>
            <a:r>
              <a:rPr lang="fr-FR" dirty="0">
                <a:solidFill>
                  <a:srgbClr val="FFFF00"/>
                </a:solidFill>
                <a:latin typeface="Brush Script MT" panose="03060802040406070304" pitchFamily="66" charset="0"/>
              </a:rPr>
              <a:t>Création @ Apex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D6844F15-9A8F-4A6C-8FC2-838EC21965B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F37136F3-8B4D-43E3-9449-B72829866A6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EDB22FAD-F93F-43D8-8D9E-1CFCBB5ECC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36B1262C-0114-4C0F-92B2-A68BC063172B}"/>
              </a:ext>
            </a:extLst>
          </p:cNvPr>
          <p:cNvSpPr txBox="1"/>
          <p:nvPr/>
        </p:nvSpPr>
        <p:spPr>
          <a:xfrm>
            <a:off x="-1" y="0"/>
            <a:ext cx="2159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la pluie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Quitte là-haut ses oripeaux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Que sont les lourds nuages gris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Pour se coucher sur nos coteaux</a:t>
            </a:r>
          </a:p>
        </p:txBody>
      </p:sp>
    </p:spTree>
    <p:extLst>
      <p:ext uri="{BB962C8B-B14F-4D97-AF65-F5344CB8AC3E}">
        <p14:creationId xmlns:p14="http://schemas.microsoft.com/office/powerpoint/2010/main" val="76706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FA802C78-7B0F-4FA3-BD0C-21DC2D9E9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2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25FD3871-B25A-47A1-BAEB-78EA3576EB18}"/>
              </a:ext>
            </a:extLst>
          </p:cNvPr>
          <p:cNvSpPr txBox="1"/>
          <p:nvPr/>
        </p:nvSpPr>
        <p:spPr>
          <a:xfrm>
            <a:off x="0" y="0"/>
            <a:ext cx="2561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la pluie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Quitte là-haut ses oripeaux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Que sont les lourds nuages gris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Pour se coucher sur nos coteaux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0648C1B0-8D62-4816-9D5D-29A90A38933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6A35828-3EC1-4CAA-81A3-EDC7F6FADFE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7"/>
            <a:ext cx="6119813" cy="3444580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290712E3-79A8-484A-A285-3D620A95676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7"/>
            <a:ext cx="6119813" cy="3444580"/>
          </a:xfrm>
          <a:prstGeom prst="rect">
            <a:avLst/>
          </a:prstGeom>
        </p:spPr>
      </p:pic>
      <p:sp>
        <p:nvSpPr>
          <p:cNvPr id="10" name="ZoneTexte 9">
            <a:extLst>
              <a:ext uri="{FF2B5EF4-FFF2-40B4-BE49-F238E27FC236}">
                <a16:creationId xmlns:a16="http://schemas.microsoft.com/office/drawing/2014/main" id="{58BD8271-4D57-458A-B97F-57EB84FAD707}"/>
              </a:ext>
            </a:extLst>
          </p:cNvPr>
          <p:cNvSpPr txBox="1"/>
          <p:nvPr/>
        </p:nvSpPr>
        <p:spPr>
          <a:xfrm>
            <a:off x="0" y="0"/>
            <a:ext cx="25614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le vent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S'amuse dans les matins clairs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À colporter les rires d'enfants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Carillons frêles de l'hiver</a:t>
            </a:r>
          </a:p>
        </p:txBody>
      </p:sp>
    </p:spTree>
    <p:extLst>
      <p:ext uri="{BB962C8B-B14F-4D97-AF65-F5344CB8AC3E}">
        <p14:creationId xmlns:p14="http://schemas.microsoft.com/office/powerpoint/2010/main" val="292345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54F53F7F-6DD9-4400-953D-1D4806CAA2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7"/>
            <a:ext cx="6119813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F21F9F3-796B-4F45-89C6-9A4EAC1A1391}"/>
              </a:ext>
            </a:extLst>
          </p:cNvPr>
          <p:cNvSpPr txBox="1"/>
          <p:nvPr/>
        </p:nvSpPr>
        <p:spPr>
          <a:xfrm>
            <a:off x="0" y="0"/>
            <a:ext cx="25525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le vent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S'amuse dans les matins clairs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À colporter les rires d'enfants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Carillons frêles de l'hiver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9DCA364-0EDC-4098-9916-DA72A6EFEF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B9340B5-A5D6-40E0-8B8E-8A2010FF6F48}"/>
              </a:ext>
            </a:extLst>
          </p:cNvPr>
          <p:cNvSpPr txBox="1"/>
          <p:nvPr/>
        </p:nvSpPr>
        <p:spPr>
          <a:xfrm>
            <a:off x="-1" y="0"/>
            <a:ext cx="2497015" cy="461665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rien de tout cela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Mais je sais que je t'aime encore</a:t>
            </a:r>
          </a:p>
        </p:txBody>
      </p:sp>
    </p:spTree>
    <p:extLst>
      <p:ext uri="{BB962C8B-B14F-4D97-AF65-F5344CB8AC3E}">
        <p14:creationId xmlns:p14="http://schemas.microsoft.com/office/powerpoint/2010/main" val="168655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EBF579-5E24-4E26-A8A1-B9E54846EF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64ACBEE-75CA-4C17-B4FC-F1BD1C273BD6}"/>
              </a:ext>
            </a:extLst>
          </p:cNvPr>
          <p:cNvSpPr txBox="1"/>
          <p:nvPr/>
        </p:nvSpPr>
        <p:spPr>
          <a:xfrm>
            <a:off x="0" y="0"/>
            <a:ext cx="254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rien de tout cela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Mais je sais que je t'aime encore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EF6AA0F-EA19-48DE-8C32-F5114115156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CEFAB1C4-B6A4-4E7B-983B-F7611C56C8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258A3FDC-5B6C-4696-94DC-95709F54E90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4B17BCD-4729-462E-8F7B-35B5DA80109C}"/>
              </a:ext>
            </a:extLst>
          </p:cNvPr>
          <p:cNvSpPr txBox="1"/>
          <p:nvPr/>
        </p:nvSpPr>
        <p:spPr>
          <a:xfrm>
            <a:off x="0" y="0"/>
            <a:ext cx="2286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la route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Qui me pousse vers la cité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A l'odeur fade des déroutes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De peuplier en peuplier</a:t>
            </a:r>
          </a:p>
        </p:txBody>
      </p:sp>
    </p:spTree>
    <p:extLst>
      <p:ext uri="{BB962C8B-B14F-4D97-AF65-F5344CB8AC3E}">
        <p14:creationId xmlns:p14="http://schemas.microsoft.com/office/powerpoint/2010/main" val="3487624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C0BD94E-6CBB-4B5C-8282-58D1A77173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6119998" cy="344468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69DFE6FD-5873-4BE7-A65C-8D0502108C05}"/>
              </a:ext>
            </a:extLst>
          </p:cNvPr>
          <p:cNvSpPr txBox="1"/>
          <p:nvPr/>
        </p:nvSpPr>
        <p:spPr>
          <a:xfrm>
            <a:off x="0" y="0"/>
            <a:ext cx="26746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la route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Qui me pousse vers la cité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A l'odeur fade des déroutes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De peuplier en peuplier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3A90950-6214-4F0F-BD1A-65E273C1B10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8DFC25F4-27DD-434E-A76D-37348EC5A9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B63C10F-A340-4BBD-AAE5-0D9DEF41384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888037E-68D7-4184-84C5-7BE987926DD0}"/>
              </a:ext>
            </a:extLst>
          </p:cNvPr>
          <p:cNvSpPr txBox="1"/>
          <p:nvPr/>
        </p:nvSpPr>
        <p:spPr>
          <a:xfrm>
            <a:off x="0" y="0"/>
            <a:ext cx="2971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le voile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Du brouillard glacé qui m'escorte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Me fait penser aux cathédrales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Où l'on prie pour les amours mortes</a:t>
            </a:r>
          </a:p>
        </p:txBody>
      </p:sp>
    </p:spTree>
    <p:extLst>
      <p:ext uri="{BB962C8B-B14F-4D97-AF65-F5344CB8AC3E}">
        <p14:creationId xmlns:p14="http://schemas.microsoft.com/office/powerpoint/2010/main" val="301772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22FBB7BE-8EE7-4EEA-A5D1-99C1CF40BF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6EF82AE-A354-4060-AE3A-F985BFBB3735}"/>
              </a:ext>
            </a:extLst>
          </p:cNvPr>
          <p:cNvSpPr txBox="1"/>
          <p:nvPr/>
        </p:nvSpPr>
        <p:spPr>
          <a:xfrm>
            <a:off x="0" y="0"/>
            <a:ext cx="279595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le voile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Du brouillard glacé qui m'escorte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Me fait penser aux cathédrales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Où l'on prie pour les amours mortes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BD159C0-472B-41A3-903D-E3B2EC660CA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DD91E7-EBD3-48E0-9AB1-9718AF4B8448}"/>
              </a:ext>
            </a:extLst>
          </p:cNvPr>
          <p:cNvSpPr txBox="1"/>
          <p:nvPr/>
        </p:nvSpPr>
        <p:spPr>
          <a:xfrm>
            <a:off x="-1" y="0"/>
            <a:ext cx="2550165" cy="461665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latin typeface="Harlow Solid Italic" panose="04030604020F02020D02" pitchFamily="82" charset="0"/>
              </a:rPr>
              <a:t>Je ne sais rien de tout cela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Mais je sais que je t'aime encore</a:t>
            </a:r>
          </a:p>
        </p:txBody>
      </p:sp>
    </p:spTree>
    <p:extLst>
      <p:ext uri="{BB962C8B-B14F-4D97-AF65-F5344CB8AC3E}">
        <p14:creationId xmlns:p14="http://schemas.microsoft.com/office/powerpoint/2010/main" val="1494190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86E6A0C-65D4-4A8C-B078-C50462959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C9FC94C-5730-401C-9AC9-7C9FC358266A}"/>
              </a:ext>
            </a:extLst>
          </p:cNvPr>
          <p:cNvSpPr txBox="1"/>
          <p:nvPr/>
        </p:nvSpPr>
        <p:spPr>
          <a:xfrm>
            <a:off x="-1" y="0"/>
            <a:ext cx="2801815" cy="461665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latin typeface="Harlow Solid Italic" panose="04030604020F02020D02" pitchFamily="82" charset="0"/>
              </a:rPr>
              <a:t>Je ne sais rien de tout cela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Mais je sais que je t'aime encore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FABF2C78-F161-4997-B4D2-093BD8E26E0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E3CE34D-123E-4226-90FF-92A66D09192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8974253C-7AB0-4908-B06E-B2031E9854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75F294E-4A55-4CD7-B5BF-1A34E8719B4D}"/>
              </a:ext>
            </a:extLst>
          </p:cNvPr>
          <p:cNvSpPr txBox="1"/>
          <p:nvPr/>
        </p:nvSpPr>
        <p:spPr>
          <a:xfrm>
            <a:off x="0" y="0"/>
            <a:ext cx="2739552" cy="830997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ces rues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S'ouvrent devant moi une à une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Vierges et froides, froides et nues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Rien que mes pas et pas de lune</a:t>
            </a:r>
          </a:p>
        </p:txBody>
      </p:sp>
    </p:spTree>
    <p:extLst>
      <p:ext uri="{BB962C8B-B14F-4D97-AF65-F5344CB8AC3E}">
        <p14:creationId xmlns:p14="http://schemas.microsoft.com/office/powerpoint/2010/main" val="2878415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8000"/>
    </mc:Choice>
    <mc:Fallback xmlns="">
      <p:transition advClick="0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4ABDD119-2EAE-455F-96AF-13519CFB8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821BFBAB-2748-4021-9507-901A76146035}"/>
              </a:ext>
            </a:extLst>
          </p:cNvPr>
          <p:cNvSpPr txBox="1"/>
          <p:nvPr/>
        </p:nvSpPr>
        <p:spPr>
          <a:xfrm>
            <a:off x="-1" y="0"/>
            <a:ext cx="2989385" cy="830997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ces rues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S'ouvrent devant moi une à une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Vierges et froides, froides et nues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Rien que mes pas et pas de lune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C0B3741-0EF4-430A-ACE9-FFA32755DB9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8F77AAD-1185-4632-9C0C-0AD140BEDDD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B664B7C-61B1-4F97-89CA-AF9BDDFC9AD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7EF06BD-A52D-4D7B-A111-C939859DF3C0}"/>
              </a:ext>
            </a:extLst>
          </p:cNvPr>
          <p:cNvSpPr txBox="1"/>
          <p:nvPr/>
        </p:nvSpPr>
        <p:spPr>
          <a:xfrm>
            <a:off x="-1" y="0"/>
            <a:ext cx="2854027" cy="830997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la nuit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Jouant de moi comme guitare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M'a forcé à venir ici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Pour pleurer devant cette gare</a:t>
            </a:r>
          </a:p>
        </p:txBody>
      </p:sp>
    </p:spTree>
    <p:extLst>
      <p:ext uri="{BB962C8B-B14F-4D97-AF65-F5344CB8AC3E}">
        <p14:creationId xmlns:p14="http://schemas.microsoft.com/office/powerpoint/2010/main" val="1879259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6000"/>
    </mc:Choice>
    <mc:Fallback xmlns="">
      <p:transition advClick="0" advTm="1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8FBE0C71-9FCE-4C56-B155-C0264099CE7E}"/>
              </a:ext>
            </a:extLst>
          </p:cNvPr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520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954A136-44FE-4E17-8DE4-FDF7D796CFF7}"/>
              </a:ext>
            </a:extLst>
          </p:cNvPr>
          <p:cNvSpPr txBox="1"/>
          <p:nvPr/>
        </p:nvSpPr>
        <p:spPr>
          <a:xfrm>
            <a:off x="-1" y="0"/>
            <a:ext cx="2856435" cy="830997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pourquoi la nuit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Jouant de moi comme guitare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M'a forcé à venir ici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Pour pleurer devant cette gare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D600C13-B397-4DA4-BFB7-3609A29394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34DC264-344D-4897-A8C1-C19BBEDC5FC3}"/>
              </a:ext>
            </a:extLst>
          </p:cNvPr>
          <p:cNvSpPr txBox="1"/>
          <p:nvPr/>
        </p:nvSpPr>
        <p:spPr>
          <a:xfrm>
            <a:off x="0" y="0"/>
            <a:ext cx="3059906" cy="461665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rien de tout cela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Mais je sais que je t'aime encore</a:t>
            </a:r>
          </a:p>
        </p:txBody>
      </p:sp>
    </p:spTree>
    <p:extLst>
      <p:ext uri="{BB962C8B-B14F-4D97-AF65-F5344CB8AC3E}">
        <p14:creationId xmlns:p14="http://schemas.microsoft.com/office/powerpoint/2010/main" val="193161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9000"/>
    </mc:Choice>
    <mc:Fallback xmlns="">
      <p:transition advClick="0" advTm="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CC5B5B05-8535-46BC-A561-33D2D12E0A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5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C7E3965F-2667-4FD9-B72B-F2B86CD3837F}"/>
              </a:ext>
            </a:extLst>
          </p:cNvPr>
          <p:cNvSpPr txBox="1"/>
          <p:nvPr/>
        </p:nvSpPr>
        <p:spPr>
          <a:xfrm>
            <a:off x="0" y="0"/>
            <a:ext cx="3223848" cy="461665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rien de tout cela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Mais je sais que je t'aime encore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BB143F94-A7BE-4705-994A-2E4919CD51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0" y="147"/>
            <a:ext cx="6119813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95287CF-87C9-40AB-A11A-BFBEAA3E60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A7FA9CE2-3C4A-4180-A0EC-D2103B667BF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1D19EBB-B84C-478D-9658-C049A9E327AE}"/>
              </a:ext>
            </a:extLst>
          </p:cNvPr>
          <p:cNvSpPr txBox="1"/>
          <p:nvPr/>
        </p:nvSpPr>
        <p:spPr>
          <a:xfrm>
            <a:off x="-2" y="0"/>
            <a:ext cx="3223848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à quelle heure part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Ce triste train pour Amsterdam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Qu'un couple doit prendre ce soir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Un couple dont tu es la femme</a:t>
            </a:r>
          </a:p>
        </p:txBody>
      </p:sp>
    </p:spTree>
    <p:extLst>
      <p:ext uri="{BB962C8B-B14F-4D97-AF65-F5344CB8AC3E}">
        <p14:creationId xmlns:p14="http://schemas.microsoft.com/office/powerpoint/2010/main" val="953242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5000"/>
    </mc:Choice>
    <mc:Fallback xmlns="">
      <p:transition advClick="0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B0AA3BE3-C1BD-4EEA-85B6-F5BD50E04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2" cy="3444580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376612F-BFFE-4EA9-B496-CD90F5343399}"/>
              </a:ext>
            </a:extLst>
          </p:cNvPr>
          <p:cNvSpPr txBox="1"/>
          <p:nvPr/>
        </p:nvSpPr>
        <p:spPr>
          <a:xfrm>
            <a:off x="-3" y="0"/>
            <a:ext cx="3081049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Je ne sais pas à quelle heure part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Ce triste train pour Amsterdam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Qu'un couple doit prendre ce soir</a:t>
            </a:r>
          </a:p>
          <a:p>
            <a:r>
              <a:rPr lang="fr-FR" sz="1200" dirty="0">
                <a:solidFill>
                  <a:srgbClr val="FFFF00"/>
                </a:solidFill>
                <a:latin typeface="Harlow Solid Italic" panose="04030604020F02020D02" pitchFamily="82" charset="0"/>
              </a:rPr>
              <a:t>Un couple dont tu es la femme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2DCB042D-C568-4DE0-B0F9-C53C6D461E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47"/>
            <a:ext cx="6119813" cy="3444580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CBBCBC31-05C3-4441-8A69-63DC12AA22C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19813" cy="344458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E661DD6-E4EF-42C8-A43F-9992DD270D3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7A12FBE-B54A-477D-BC1F-499EC0B6A17D}"/>
              </a:ext>
            </a:extLst>
          </p:cNvPr>
          <p:cNvSpPr txBox="1"/>
          <p:nvPr/>
        </p:nvSpPr>
        <p:spPr>
          <a:xfrm>
            <a:off x="-1" y="0"/>
            <a:ext cx="3217985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latin typeface="Harlow Solid Italic" panose="04030604020F02020D02" pitchFamily="82" charset="0"/>
              </a:rPr>
              <a:t>Et je ne sais pas pour quel port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Part d'Amsterdam ce grand navire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Qui brise mon cœur et mon corps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Notre amour et mon avenir</a:t>
            </a:r>
          </a:p>
        </p:txBody>
      </p:sp>
    </p:spTree>
    <p:extLst>
      <p:ext uri="{BB962C8B-B14F-4D97-AF65-F5344CB8AC3E}">
        <p14:creationId xmlns:p14="http://schemas.microsoft.com/office/powerpoint/2010/main" val="2171098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9000"/>
    </mc:Choice>
    <mc:Fallback xmlns="">
      <p:transition advClick="0" advTm="19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33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66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75E7EF1C-DF49-4C95-8ADB-6B7FF4C300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A6502CDF-334A-4EF5-98A3-2F0369B86359}"/>
              </a:ext>
            </a:extLst>
          </p:cNvPr>
          <p:cNvSpPr txBox="1"/>
          <p:nvPr/>
        </p:nvSpPr>
        <p:spPr>
          <a:xfrm>
            <a:off x="-1" y="0"/>
            <a:ext cx="2784231" cy="830997"/>
          </a:xfrm>
          <a:prstGeom prst="rect">
            <a:avLst/>
          </a:prstGeom>
          <a:noFill/>
        </p:spPr>
        <p:txBody>
          <a:bodyPr wrap="square" lIns="72000" rIns="0" rtlCol="0">
            <a:spAutoFit/>
          </a:bodyPr>
          <a:lstStyle/>
          <a:p>
            <a:r>
              <a:rPr lang="fr-FR" sz="1200" dirty="0">
                <a:latin typeface="Harlow Solid Italic" panose="04030604020F02020D02" pitchFamily="82" charset="0"/>
              </a:rPr>
              <a:t>Et je ne sais pas pour quel port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Part d'Amsterdam ce grand navire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Qui brise mon cœur et mon corps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Notre amour et mon avenir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023FF07-D420-4050-AD85-CEB4F444EF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F7C1DCB-DEE0-4AFF-9C36-9BB093EDFCB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120000" cy="3444686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2063AFE-39AF-4B95-89BA-8B81D8DD8224}"/>
              </a:ext>
            </a:extLst>
          </p:cNvPr>
          <p:cNvSpPr txBox="1"/>
          <p:nvPr/>
        </p:nvSpPr>
        <p:spPr>
          <a:xfrm>
            <a:off x="0" y="0"/>
            <a:ext cx="2701566" cy="646331"/>
          </a:xfrm>
          <a:prstGeom prst="rect">
            <a:avLst/>
          </a:prstGeom>
          <a:noFill/>
        </p:spPr>
        <p:txBody>
          <a:bodyPr wrap="square" rIns="0" rtlCol="0">
            <a:spAutoFit/>
          </a:bodyPr>
          <a:lstStyle/>
          <a:p>
            <a:r>
              <a:rPr lang="fr-FR" sz="1200" dirty="0">
                <a:latin typeface="Harlow Solid Italic" panose="04030604020F02020D02" pitchFamily="82" charset="0"/>
              </a:rPr>
              <a:t>Je ne sais rien de tout cela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Mais je sais que je t'aime encore</a:t>
            </a:r>
          </a:p>
          <a:p>
            <a:r>
              <a:rPr lang="fr-FR" sz="1200" dirty="0">
                <a:latin typeface="Harlow Solid Italic" panose="04030604020F02020D02" pitchFamily="82" charset="0"/>
              </a:rPr>
              <a:t>Mais je sais que je t'aime encore</a:t>
            </a:r>
          </a:p>
        </p:txBody>
      </p:sp>
      <p:pic>
        <p:nvPicPr>
          <p:cNvPr id="13" name="Image 12">
            <a:extLst>
              <a:ext uri="{FF2B5EF4-FFF2-40B4-BE49-F238E27FC236}">
                <a16:creationId xmlns:a16="http://schemas.microsoft.com/office/drawing/2014/main" id="{76232F92-D0BC-4DCC-96C3-045FD9CFE44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794"/>
            <a:ext cx="6119999" cy="3456000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4CC444A0-2C61-4A4B-A56E-3449A07ED607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0000" y="108000"/>
            <a:ext cx="3240000" cy="3240421"/>
          </a:xfrm>
          <a:prstGeom prst="rect">
            <a:avLst/>
          </a:prstGeom>
        </p:spPr>
      </p:pic>
      <p:sp>
        <p:nvSpPr>
          <p:cNvPr id="15" name="ZoneTexte 14">
            <a:extLst>
              <a:ext uri="{FF2B5EF4-FFF2-40B4-BE49-F238E27FC236}">
                <a16:creationId xmlns:a16="http://schemas.microsoft.com/office/drawing/2014/main" id="{E618CA73-193F-4C00-9EE0-AD00B88CC71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60000" y="3204000"/>
            <a:ext cx="1800000" cy="2153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5674" tIns="22838" rIns="45674" bIns="22838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1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1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16" name="Image 3">
            <a:extLst>
              <a:ext uri="{FF2B5EF4-FFF2-40B4-BE49-F238E27FC236}">
                <a16:creationId xmlns:a16="http://schemas.microsoft.com/office/drawing/2014/main" id="{1A91DF9A-F26C-4D92-B8EE-51937D8F77F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2160000" y="792000"/>
            <a:ext cx="1800000" cy="18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F08A4B6F-0CF3-4CB6-856D-F932F3956E7C}"/>
              </a:ext>
            </a:extLst>
          </p:cNvPr>
          <p:cNvSpPr/>
          <p:nvPr/>
        </p:nvSpPr>
        <p:spPr>
          <a:xfrm>
            <a:off x="1620000" y="-360000"/>
            <a:ext cx="2880000" cy="1590263"/>
          </a:xfrm>
          <a:prstGeom prst="rect">
            <a:avLst/>
          </a:prstGeom>
          <a:noFill/>
        </p:spPr>
        <p:txBody>
          <a:bodyPr wrap="square" lIns="45674" tIns="22838" rIns="45674" bIns="22838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034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8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609858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375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375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75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625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12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4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3500"/>
                            </p:stCondLst>
                            <p:childTnLst>
                              <p:par>
                                <p:cTn id="30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5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931</TotalTime>
  <Words>516</Words>
  <Application>Microsoft Office PowerPoint</Application>
  <PresentationFormat>Personnalisé</PresentationFormat>
  <Paragraphs>87</Paragraphs>
  <Slides>13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7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21" baseType="lpstr">
      <vt:lpstr>Algerian</vt:lpstr>
      <vt:lpstr>Andy</vt:lpstr>
      <vt:lpstr>Arial</vt:lpstr>
      <vt:lpstr>Brush Script MT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apex1</cp:lastModifiedBy>
  <cp:revision>52</cp:revision>
  <dcterms:created xsi:type="dcterms:W3CDTF">2023-11-10T07:30:17Z</dcterms:created>
  <dcterms:modified xsi:type="dcterms:W3CDTF">2024-08-30T06:58:10Z</dcterms:modified>
</cp:coreProperties>
</file>