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2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nduuP1gz94hL3nsRzR2YA==" hashData="G8CtPnH4raPz6oKhdfamF2XRAU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3D5A"/>
    <a:srgbClr val="FB7D86"/>
    <a:srgbClr val="FF0000"/>
    <a:srgbClr val="FFC91D"/>
    <a:srgbClr val="FF9BE5"/>
    <a:srgbClr val="FF69D8"/>
    <a:srgbClr val="9E0075"/>
    <a:srgbClr val="86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228" autoAdjust="0"/>
    <p:restoredTop sz="94660" autoAdjust="0"/>
  </p:normalViewPr>
  <p:slideViewPr>
    <p:cSldViewPr>
      <p:cViewPr>
        <p:scale>
          <a:sx n="86" d="100"/>
          <a:sy n="86" d="100"/>
        </p:scale>
        <p:origin x="-970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6A9463A-7ED6-4F8F-A0BD-CBF7581E8B13}" type="datetimeFigureOut">
              <a:rPr lang="fr-FR"/>
              <a:pPr>
                <a:defRPr/>
              </a:pPr>
              <a:t>15/10/2024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F88B1E0-70AE-4822-A942-7D640DEAE2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37852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5CA9A4D-8C9B-4549-91BF-77E2C693401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C55D279-D04A-4544-851D-9F7011FCB3A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0F32534-933E-4952-81AA-FD44D397CA3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802CF-734F-4F42-95AF-DB93BC9C37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0468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59C2C-C08A-4F0A-812D-143574F017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5284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042B7-07E5-434E-BC63-4BB6DD858D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6680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CB757-971A-4B74-86FB-A64A67A21B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0388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7A999F-85BF-47E7-AE7C-AB19CBC10C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9517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E74062-2781-4D9A-94C5-3F6E7C653F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9114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D202D8-0C03-4562-9E3A-E4C5116129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679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92C24-3E88-4471-9C1B-112116A2B7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541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208E52-9E04-40F7-A3F7-27B1985993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1714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E259F-ABC9-4165-B47C-27E429CD19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2876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4658E-A438-45DA-9D86-F374C8BCD0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4738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accent4">
                <a:lumMod val="10000"/>
              </a:schemeClr>
            </a:gs>
            <a:gs pos="86000">
              <a:srgbClr val="FFC91D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AC71D6C-3EAC-4350-BDC7-4F036A86F6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0.png"/><Relationship Id="rId26" Type="http://schemas.openxmlformats.org/officeDocument/2006/relationships/image" Target="../media/image26.jpeg"/><Relationship Id="rId39" Type="http://schemas.openxmlformats.org/officeDocument/2006/relationships/audio" Target="../media/audio9.wav"/><Relationship Id="rId21" Type="http://schemas.openxmlformats.org/officeDocument/2006/relationships/image" Target="../media/image22.png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3.wav"/><Relationship Id="rId50" Type="http://schemas.openxmlformats.org/officeDocument/2006/relationships/image" Target="../media/image38.jpeg"/><Relationship Id="rId55" Type="http://schemas.openxmlformats.org/officeDocument/2006/relationships/audio" Target="../media/audio17.wav"/><Relationship Id="rId63" Type="http://schemas.openxmlformats.org/officeDocument/2006/relationships/image" Target="../media/image46.png"/><Relationship Id="rId68" Type="http://schemas.microsoft.com/office/2007/relationships/hdphoto" Target="../media/hdphoto8.wdp"/><Relationship Id="rId76" Type="http://schemas.openxmlformats.org/officeDocument/2006/relationships/image" Target="../media/image56.jpeg"/><Relationship Id="rId7" Type="http://schemas.openxmlformats.org/officeDocument/2006/relationships/image" Target="../media/image13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4.wav"/><Relationship Id="rId11" Type="http://schemas.microsoft.com/office/2007/relationships/hdphoto" Target="../media/hdphoto1.wdp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8.wav"/><Relationship Id="rId40" Type="http://schemas.openxmlformats.org/officeDocument/2006/relationships/image" Target="../media/image33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3.png"/><Relationship Id="rId66" Type="http://schemas.openxmlformats.org/officeDocument/2006/relationships/image" Target="../media/image49.png"/><Relationship Id="rId74" Type="http://schemas.openxmlformats.org/officeDocument/2006/relationships/image" Target="../media/image55.jpeg"/><Relationship Id="rId79" Type="http://schemas.openxmlformats.org/officeDocument/2006/relationships/audio" Target="../media/audio20.wav"/><Relationship Id="rId5" Type="http://schemas.openxmlformats.org/officeDocument/2006/relationships/image" Target="../media/image3.gif"/><Relationship Id="rId61" Type="http://schemas.openxmlformats.org/officeDocument/2006/relationships/image" Target="../media/image45.png"/><Relationship Id="rId10" Type="http://schemas.openxmlformats.org/officeDocument/2006/relationships/image" Target="../media/image16.png"/><Relationship Id="rId19" Type="http://schemas.microsoft.com/office/2007/relationships/hdphoto" Target="../media/hdphoto5.wdp"/><Relationship Id="rId31" Type="http://schemas.openxmlformats.org/officeDocument/2006/relationships/audio" Target="../media/audio5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microsoft.com/office/2007/relationships/hdphoto" Target="../media/hdphoto6.wdp"/><Relationship Id="rId65" Type="http://schemas.openxmlformats.org/officeDocument/2006/relationships/image" Target="../media/image48.png"/><Relationship Id="rId73" Type="http://schemas.openxmlformats.org/officeDocument/2006/relationships/audio" Target="../media/audio18.wav"/><Relationship Id="rId78" Type="http://schemas.openxmlformats.org/officeDocument/2006/relationships/image" Target="../media/image58.jpeg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18.png"/><Relationship Id="rId22" Type="http://schemas.openxmlformats.org/officeDocument/2006/relationships/image" Target="../media/image23.png"/><Relationship Id="rId27" Type="http://schemas.openxmlformats.org/officeDocument/2006/relationships/audio" Target="../media/audio3.wav"/><Relationship Id="rId30" Type="http://schemas.openxmlformats.org/officeDocument/2006/relationships/image" Target="../media/image28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7.png"/><Relationship Id="rId69" Type="http://schemas.openxmlformats.org/officeDocument/2006/relationships/image" Target="../media/image51.gif"/><Relationship Id="rId77" Type="http://schemas.openxmlformats.org/officeDocument/2006/relationships/image" Target="../media/image57.png"/><Relationship Id="rId8" Type="http://schemas.openxmlformats.org/officeDocument/2006/relationships/image" Target="../media/image14.png"/><Relationship Id="rId51" Type="http://schemas.openxmlformats.org/officeDocument/2006/relationships/audio" Target="../media/audio15.wav"/><Relationship Id="rId72" Type="http://schemas.openxmlformats.org/officeDocument/2006/relationships/image" Target="../media/image54.png"/><Relationship Id="rId80" Type="http://schemas.openxmlformats.org/officeDocument/2006/relationships/image" Target="../media/image59.jpeg"/><Relationship Id="rId3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microsoft.com/office/2007/relationships/hdphoto" Target="../media/hdphoto4.wdp"/><Relationship Id="rId25" Type="http://schemas.openxmlformats.org/officeDocument/2006/relationships/audio" Target="../media/audio2.wav"/><Relationship Id="rId33" Type="http://schemas.openxmlformats.org/officeDocument/2006/relationships/audio" Target="../media/audio6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44.png"/><Relationship Id="rId67" Type="http://schemas.openxmlformats.org/officeDocument/2006/relationships/image" Target="../media/image50.png"/><Relationship Id="rId20" Type="http://schemas.openxmlformats.org/officeDocument/2006/relationships/image" Target="../media/image21.gif"/><Relationship Id="rId41" Type="http://schemas.openxmlformats.org/officeDocument/2006/relationships/audio" Target="../media/audio10.wav"/><Relationship Id="rId54" Type="http://schemas.openxmlformats.org/officeDocument/2006/relationships/image" Target="../media/image40.jpeg"/><Relationship Id="rId62" Type="http://schemas.microsoft.com/office/2007/relationships/hdphoto" Target="../media/hdphoto7.wdp"/><Relationship Id="rId70" Type="http://schemas.openxmlformats.org/officeDocument/2006/relationships/image" Target="../media/image52.gif"/><Relationship Id="rId75" Type="http://schemas.openxmlformats.org/officeDocument/2006/relationships/audio" Target="../media/audio1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3.wdp"/><Relationship Id="rId23" Type="http://schemas.openxmlformats.org/officeDocument/2006/relationships/image" Target="../media/image24.gif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4.wav"/><Relationship Id="rId57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. 6.wav">
            <a:hlinkClick r:id="" action="ppaction://media"/>
          </p:cNvPr>
          <p:cNvPicPr>
            <a:picLocks noRot="1" noChangeAspect="1"/>
          </p:cNvPicPr>
          <p:nvPr>
            <a:wavAudioFile r:embed="rId1" name="17. Maggie Mae  Fancy My Chances With You (Mono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C:\Users\JClaude\Desktop\dddd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582738"/>
            <a:ext cx="3822700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418931" y="2820194"/>
            <a:ext cx="1316038" cy="13462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74376"/>
            <a:ext cx="4385078" cy="4037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0" descr="C:\Users\JCL\Desktop\cover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1582738"/>
            <a:ext cx="3825875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aude\Desktop\cd3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D73D5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786" y="404664"/>
            <a:ext cx="806079" cy="375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JClaude\Desktop\dddd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1582738" y="1228725"/>
            <a:ext cx="5976937" cy="418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01. Morning Camera  Two Of Us (Take 4)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02. Dig A Pony (2021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03. Don’t Let Me Down (Single Version  2021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04. I Me Mine (Rehearsal  Mono)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05. She Came In Through The Bathroom Window (Rehearsal)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06. Let It Be (2021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07. For You Blue (1969 Glyn Johns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08. Teddy Boy (1969 Glyn Johns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09. One After 909 (2021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10. The Long And Winding Road (2021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11. One After 909 (Take 3)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12. Let It Be (1969 Glyn Johns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13. The Long And Winding Road (1969 Glyn Johns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14. Something (Rehearsal  Mono)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15. Octopus’s Garden (Rehearsal  Mono)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16. Dig A Pony (Take 14)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17. Two Of Us (1969 Glyn Johns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18. The Walk (Jam)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19. Without A Song (Jam)</a:t>
            </a:r>
          </a:p>
        </p:txBody>
      </p:sp>
      <p:sp>
        <p:nvSpPr>
          <p:cNvPr id="6" name="Cadre 5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4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652963"/>
            <a:ext cx="2916238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30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307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19438"/>
            <a:ext cx="140335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5" name="01. Morning Camera  Two Of Us (Take 4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7" name="02. Dig A Pony (2021 Mix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9" name="03. Don’t Let Me Down (Single Version  2021 Mix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1" name="04.  I Me Mine (Rehearsal  Mono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3" name="05. She Came In Through The Bathroom Window (Rehearsal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5" name="06. Let It Be (2021 Mix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7" name="07. For You Blue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4" y="4649788"/>
            <a:ext cx="4492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9" name="08. Teddy Boy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1" name="10. The Long And Winding Road (2021 Mix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3" name="11. One After 909 (Take 3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5" name="12.  Let It Be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7" name="13. The Long And Winding Road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9" name="14. Something (Rehearsal  Mono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1" name="15. Octopus’s Garden (Rehearsal  Mono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3" name="16.Dig A Pony (Take 14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5" name="17. Two Of Us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89426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50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138" y="4600575"/>
            <a:ext cx="923925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450" y="638175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63960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JClaude\Desktop\fago3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21313"/>
            <a:ext cx="6897688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8" descr="C:\Users\Marie-Jose\Desktop\NUMEROS JUKEBOX NOIR\18 (FILEminimizer).jpg">
            <a:hlinkClick r:id="" action="ppaction://noaction" highlightClick="1">
              <a:snd r:embed="rId73" name="18. The Walk (Jam)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6" name="Picture 9" descr="C:\Users\Marie-Jose\Desktop\NUMEROS JUKEBOX NOIR\9 (FILEminimizer).jpg">
            <a:hlinkClick r:id="" action="ppaction://noaction" highlightClick="1">
              <a:snd r:embed="rId75" name="09. One After 909 (2021 Mix)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9" name="Picture 6" descr="C:\Users\JCL\Desktop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2640013"/>
            <a:ext cx="33147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0" descr="C:\Users\JCL\Desktop\cover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593850"/>
            <a:ext cx="13255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19" descr="C:\Users\Marie-Jose\Desktop\NUMEROS JUKEBOX NOIR\19 (FILEminimizer).jpg">
            <a:hlinkClick r:id="" action="ppaction://noaction" highlightClick="1">
              <a:snd r:embed="rId79" name="19. Without A Song (Jam)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933700"/>
            <a:ext cx="4429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2024-10-15T13:24:53Z</dcterms:modified>
</cp:coreProperties>
</file>