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52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oDLbX9Vv+umkCkdx45m9w==" hashData="F4EMzr1vrrbHhP7CX188J0x+e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3D5A"/>
    <a:srgbClr val="FB7D86"/>
    <a:srgbClr val="FF0000"/>
    <a:srgbClr val="FFC91D"/>
    <a:srgbClr val="FF9BE5"/>
    <a:srgbClr val="FF69D8"/>
    <a:srgbClr val="9E0075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223" autoAdjust="0"/>
    <p:restoredTop sz="94660" autoAdjust="0"/>
  </p:normalViewPr>
  <p:slideViewPr>
    <p:cSldViewPr>
      <p:cViewPr>
        <p:scale>
          <a:sx n="72" d="100"/>
          <a:sy n="72" d="100"/>
        </p:scale>
        <p:origin x="-1219" y="-4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10A1A0-79E7-4AB1-932F-FA118875D0C8}" type="datetimeFigureOut">
              <a:rPr lang="fr-FR"/>
              <a:pPr>
                <a:defRPr/>
              </a:pPr>
              <a:t>15/10/2024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2CEB23-5710-4459-AA56-44EB4CB4C7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09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36A156-1680-41E5-8B6F-74C140C08EC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E857917-D8EC-47C9-A910-5C4B218268D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746FE0-6BFF-4705-82DC-91C8A46DADD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5CF107-2DBB-4956-8240-B1CD10664D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515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971E0-D221-45F7-B3DE-2253035CDE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8840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1C474-63F7-4585-AAB6-861B0B8CBF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6846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FB601-5AD3-4DA4-8F3C-9E5DA91980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095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AD64D-0C1F-4368-BDA4-89CF5B7993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1697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0B961-54B1-48B1-9DC7-EE8530DD08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2062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39EB5-6402-4458-B288-3C01D14CDB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71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903A1-59AF-4C6E-A250-795C3F787C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282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6A529-0335-4341-AC53-F387E9F61D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9683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ACF29-5F5E-4AB2-BD72-08ADE94893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393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0277F-F179-4015-82FE-245C3CB1F0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6813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6000">
              <a:schemeClr val="accent4">
                <a:lumMod val="10000"/>
              </a:schemeClr>
            </a:gs>
            <a:gs pos="86000">
              <a:srgbClr val="FFC91D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2A2BDB-12CC-4767-8B10-F23F34FFF0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10.wav"/><Relationship Id="rId21" Type="http://schemas.openxmlformats.org/officeDocument/2006/relationships/image" Target="../media/image22.png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4.wav"/><Relationship Id="rId50" Type="http://schemas.openxmlformats.org/officeDocument/2006/relationships/image" Target="../media/image38.jpeg"/><Relationship Id="rId55" Type="http://schemas.openxmlformats.org/officeDocument/2006/relationships/audio" Target="../media/audio17.wav"/><Relationship Id="rId63" Type="http://schemas.openxmlformats.org/officeDocument/2006/relationships/image" Target="../media/image46.png"/><Relationship Id="rId68" Type="http://schemas.microsoft.com/office/2007/relationships/hdphoto" Target="../media/hdphoto8.wdp"/><Relationship Id="rId76" Type="http://schemas.openxmlformats.org/officeDocument/2006/relationships/image" Target="../media/image56.jpeg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5.wav"/><Relationship Id="rId11" Type="http://schemas.microsoft.com/office/2007/relationships/hdphoto" Target="../media/hdphoto1.wdp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9.wav"/><Relationship Id="rId40" Type="http://schemas.openxmlformats.org/officeDocument/2006/relationships/image" Target="../media/image33.jpeg"/><Relationship Id="rId45" Type="http://schemas.openxmlformats.org/officeDocument/2006/relationships/audio" Target="../media/audio13.wav"/><Relationship Id="rId53" Type="http://schemas.openxmlformats.org/officeDocument/2006/relationships/audio" Target="../media/audio2.wav"/><Relationship Id="rId58" Type="http://schemas.openxmlformats.org/officeDocument/2006/relationships/image" Target="../media/image43.png"/><Relationship Id="rId66" Type="http://schemas.openxmlformats.org/officeDocument/2006/relationships/image" Target="../media/image49.png"/><Relationship Id="rId74" Type="http://schemas.openxmlformats.org/officeDocument/2006/relationships/image" Target="../media/image55.jpeg"/><Relationship Id="rId79" Type="http://schemas.openxmlformats.org/officeDocument/2006/relationships/audio" Target="../media/audio20.wav"/><Relationship Id="rId5" Type="http://schemas.openxmlformats.org/officeDocument/2006/relationships/image" Target="../media/image3.gif"/><Relationship Id="rId61" Type="http://schemas.openxmlformats.org/officeDocument/2006/relationships/image" Target="../media/image45.png"/><Relationship Id="rId10" Type="http://schemas.openxmlformats.org/officeDocument/2006/relationships/image" Target="../media/image16.png"/><Relationship Id="rId19" Type="http://schemas.microsoft.com/office/2007/relationships/hdphoto" Target="../media/hdphoto5.wdp"/><Relationship Id="rId31" Type="http://schemas.openxmlformats.org/officeDocument/2006/relationships/audio" Target="../media/audio6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microsoft.com/office/2007/relationships/hdphoto" Target="../media/hdphoto6.wdp"/><Relationship Id="rId65" Type="http://schemas.openxmlformats.org/officeDocument/2006/relationships/image" Target="../media/image48.png"/><Relationship Id="rId73" Type="http://schemas.openxmlformats.org/officeDocument/2006/relationships/audio" Target="../media/audio18.wav"/><Relationship Id="rId78" Type="http://schemas.openxmlformats.org/officeDocument/2006/relationships/image" Target="../media/image58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3.png"/><Relationship Id="rId27" Type="http://schemas.openxmlformats.org/officeDocument/2006/relationships/audio" Target="../media/audio4.wav"/><Relationship Id="rId30" Type="http://schemas.openxmlformats.org/officeDocument/2006/relationships/image" Target="../media/image28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7.png"/><Relationship Id="rId69" Type="http://schemas.openxmlformats.org/officeDocument/2006/relationships/image" Target="../media/image51.gif"/><Relationship Id="rId77" Type="http://schemas.openxmlformats.org/officeDocument/2006/relationships/image" Target="../media/image57.png"/><Relationship Id="rId8" Type="http://schemas.openxmlformats.org/officeDocument/2006/relationships/image" Target="../media/image14.png"/><Relationship Id="rId51" Type="http://schemas.openxmlformats.org/officeDocument/2006/relationships/audio" Target="../media/audio16.wav"/><Relationship Id="rId72" Type="http://schemas.openxmlformats.org/officeDocument/2006/relationships/image" Target="../media/image54.png"/><Relationship Id="rId80" Type="http://schemas.openxmlformats.org/officeDocument/2006/relationships/image" Target="../media/image59.jpeg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microsoft.com/office/2007/relationships/hdphoto" Target="../media/hdphoto4.wdp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4.png"/><Relationship Id="rId67" Type="http://schemas.openxmlformats.org/officeDocument/2006/relationships/image" Target="../media/image50.png"/><Relationship Id="rId20" Type="http://schemas.openxmlformats.org/officeDocument/2006/relationships/image" Target="../media/image21.gif"/><Relationship Id="rId41" Type="http://schemas.openxmlformats.org/officeDocument/2006/relationships/audio" Target="../media/audio11.wav"/><Relationship Id="rId54" Type="http://schemas.openxmlformats.org/officeDocument/2006/relationships/image" Target="../media/image40.jpeg"/><Relationship Id="rId62" Type="http://schemas.microsoft.com/office/2007/relationships/hdphoto" Target="../media/hdphoto7.wdp"/><Relationship Id="rId70" Type="http://schemas.openxmlformats.org/officeDocument/2006/relationships/image" Target="../media/image52.gif"/><Relationship Id="rId75" Type="http://schemas.openxmlformats.org/officeDocument/2006/relationships/audio" Target="../media/audio1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4.gif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5.wav"/><Relationship Id="rId57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. 2207.wav">
            <a:hlinkClick r:id="" action="ppaction://media"/>
          </p:cNvPr>
          <p:cNvPicPr>
            <a:picLocks noRot="1" noChangeAspect="1"/>
          </p:cNvPicPr>
          <p:nvPr>
            <a:wavAudioFile r:embed="rId1" name="17. Maggie Mae  Fancy My Chances With You (Mono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582738"/>
            <a:ext cx="3822700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418931" y="2820194"/>
            <a:ext cx="1316038" cy="13462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74376"/>
            <a:ext cx="4385078" cy="403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0" descr="C:\Users\JCL\Desktop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788" y="1582738"/>
            <a:ext cx="3825875" cy="382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6.  Let It Be (Single Version  2021 Mix).wav">
            <a:hlinkClick r:id="" action="ppaction://media"/>
          </p:cNvPr>
          <p:cNvPicPr>
            <a:picLocks noRot="1" noChangeAspect="1"/>
          </p:cNvPicPr>
          <p:nvPr>
            <a:wavAudioFile r:embed="rId2" name="16.  Let It Be (Single Version  2021 Mix)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3" name="Picture 4" descr="C:\Users\JClaude\Desktop\cd2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D73D5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187" y="404663"/>
            <a:ext cx="935887" cy="43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JClaude\Desktop\dddd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ZoneTexte 1"/>
          <p:cNvSpPr txBox="1">
            <a:spLocks noChangeArrowheads="1"/>
          </p:cNvSpPr>
          <p:nvPr/>
        </p:nvSpPr>
        <p:spPr bwMode="auto">
          <a:xfrm>
            <a:off x="1582738" y="1228725"/>
            <a:ext cx="5976937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01. Across The Universe (1970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02. Concentrate On The Sound (Mono)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03. Can You Dig It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04. I Me Mine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05. I've Got A Feeling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06. Let It Be  Please Please Me  Let It Be (Take 10)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07. Maggie Mae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08. Oh! Darling (Jam)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09. Get Back (Take 8)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10. Like Making An Album (Speech)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11. For You Blue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12. Get Back (2021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13. The Long And Winding Road (Take 19)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14. Wake Up Little Susie  I Me Mine (Take 11)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15. Gimme Some Truth (Rehearsal  Mono)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16. Let It Be (Single Version  2021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17. Dig A Pony (1969 Glyn Johns Mix)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18. For You Blue (Take 4)</a:t>
            </a:r>
          </a:p>
          <a:p>
            <a:pPr algn="ctr" eaLnBrk="1" hangingPunct="1"/>
            <a:r>
              <a:rPr lang="en-US" sz="1400" b="1">
                <a:solidFill>
                  <a:srgbClr val="FFC000"/>
                </a:solidFill>
              </a:rPr>
              <a:t>19. Polythene Pam (Rehearsal  Mono)</a:t>
            </a:r>
          </a:p>
        </p:txBody>
      </p:sp>
      <p:sp>
        <p:nvSpPr>
          <p:cNvPr id="6" name="Cadre 5"/>
          <p:cNvSpPr/>
          <p:nvPr/>
        </p:nvSpPr>
        <p:spPr>
          <a:xfrm>
            <a:off x="1042988" y="836613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4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652963"/>
            <a:ext cx="2916238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30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30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19438"/>
            <a:ext cx="140335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5" name="01. Across The Universe (1970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7" name="02. Concentrate On The Sound (Mono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9" name="03. Can You Dig I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1" name="04.  I Me Mine (2021 Mix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3" name="05.  I've Got A Feeling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5" name="06. Let It Be  Please Please Me  Let It Be (Take 10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7" name="07. Maggie Mae (2021 Mix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7" y="4633251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9" name="08.  Oh! Darling (Jam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894263"/>
            <a:ext cx="46355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1" name="10. Like Making An Album (Speech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3" name="11. For You Blue (2021 Mix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5" name="12.  Get Back (2021 Mix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7" name="13. The Long And Winding Road (Take 19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9" name="14. Wake Up Little Susie  I Me Mine (Take 11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1" name="15. Gimme Some Truth (Rehearsal  Mono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389438"/>
            <a:ext cx="43021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3" name="16.  Let It Be (Single Version  2021 Mix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5" name="17. Dig A Pony (1969 Glyn Johns Mix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8" y="4600575"/>
            <a:ext cx="923925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450" y="638175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63960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fago3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21313"/>
            <a:ext cx="6897688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8" descr="C:\Users\Marie-Jose\Desktop\NUMEROS JUKEBOX NOIR\18 (FILEminimizer).jpg">
            <a:hlinkClick r:id="" action="ppaction://noaction" highlightClick="1">
              <a:snd r:embed="rId73" name="18.For You Blue (Take 4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Picture 9" descr="C:\Users\Marie-Jose\Desktop\NUMEROS JUKEBOX NOIR\9 (FILEminimizer).jpg">
            <a:hlinkClick r:id="" action="ppaction://noaction" highlightClick="1">
              <a:snd r:embed="rId75" name="09. Get Back (Take 8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9" name="Picture 6" descr="C:\Users\JCL\Desktop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2640013"/>
            <a:ext cx="331470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0" descr="C:\Users\JCL\Desktop\cover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593850"/>
            <a:ext cx="13255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19" descr="C:\Users\Marie-Jose\Desktop\NUMEROS JUKEBOX NOIR\19 (FILEminimizer).jpg">
            <a:hlinkClick r:id="" action="ppaction://noaction" highlightClick="1">
              <a:snd r:embed="rId79" name="19. Polythene Pam (Rehearsal  Mono)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33700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Affichage à l'écran (4:3)</PresentationFormat>
  <Paragraphs>22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2024-10-15T13:21:48Z</dcterms:modified>
</cp:coreProperties>
</file>