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7UYG22+PlRk0u6qebvTzg==" hashData="pzCDjDm86xoQRcDw+wFtdQ8MT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91D"/>
    <a:srgbClr val="FF9BE5"/>
    <a:srgbClr val="FF69D8"/>
    <a:srgbClr val="9E0075"/>
    <a:srgbClr val="860C6F"/>
    <a:srgbClr val="292929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532" autoAdjust="0"/>
    <p:restoredTop sz="94660" autoAdjust="0"/>
  </p:normalViewPr>
  <p:slideViewPr>
    <p:cSldViewPr>
      <p:cViewPr>
        <p:scale>
          <a:sx n="81" d="100"/>
          <a:sy n="81" d="100"/>
        </p:scale>
        <p:origin x="-1123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9FEE1EF-4E47-4CCF-A701-DF75ADC4674A}" type="datetimeFigureOut">
              <a:rPr lang="fr-FR"/>
              <a:pPr>
                <a:defRPr/>
              </a:pPr>
              <a:t>15/10/2024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9A1FFED-BC4D-4339-9F05-9F1BD54A2E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658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0FAB5F-CCDA-4B10-BBDB-5F7A56B4B3F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322234C-9BA1-49DC-BE7E-0A9B260248E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64DB646-D04B-4E62-99A6-8B3CA98C784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7CB68-F0E8-4FE1-B007-1621702A07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8880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46DD6-6854-46DE-AE1D-DED7BD5CDF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5005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985C3-9E15-43D1-B107-9FAC9D63C0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4146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A10FF-176D-4BBA-9510-334667D704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3116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9B1DC-70B0-4913-9DBA-DB2C9375AE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6156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0D72C-EC79-439D-A8DF-D76C54D59D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0035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3C781-A5D0-48C5-BE35-8F3A6E6C68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3980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00592-5180-41F1-BF72-9EF09FA2B0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2969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4C8F4-E881-4434-BAA6-253F53C2FE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340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412EF-950D-4F90-9803-F513EF850D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3052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51251-218A-4637-B3BF-80913A0A42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3991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accent4">
                <a:lumMod val="10000"/>
              </a:schemeClr>
            </a:gs>
            <a:gs pos="86000">
              <a:srgbClr val="FFC91D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919166-27A7-49E9-8CE0-56396A84B4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image" Target="../media/image26.jpeg"/><Relationship Id="rId39" Type="http://schemas.openxmlformats.org/officeDocument/2006/relationships/audio" Target="../media/audio9.wav"/><Relationship Id="rId21" Type="http://schemas.openxmlformats.org/officeDocument/2006/relationships/image" Target="../media/image22.png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3.wav"/><Relationship Id="rId50" Type="http://schemas.openxmlformats.org/officeDocument/2006/relationships/image" Target="../media/image38.jpeg"/><Relationship Id="rId55" Type="http://schemas.openxmlformats.org/officeDocument/2006/relationships/audio" Target="../media/audio1.wav"/><Relationship Id="rId63" Type="http://schemas.openxmlformats.org/officeDocument/2006/relationships/image" Target="../media/image46.png"/><Relationship Id="rId68" Type="http://schemas.microsoft.com/office/2007/relationships/hdphoto" Target="../media/hdphoto8.wdp"/><Relationship Id="rId76" Type="http://schemas.openxmlformats.org/officeDocument/2006/relationships/image" Target="../media/image56.jpeg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4.wav"/><Relationship Id="rId11" Type="http://schemas.microsoft.com/office/2007/relationships/hdphoto" Target="../media/hdphoto1.wdp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8.wav"/><Relationship Id="rId40" Type="http://schemas.openxmlformats.org/officeDocument/2006/relationships/image" Target="../media/image33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3.png"/><Relationship Id="rId66" Type="http://schemas.openxmlformats.org/officeDocument/2006/relationships/image" Target="../media/image49.png"/><Relationship Id="rId74" Type="http://schemas.openxmlformats.org/officeDocument/2006/relationships/image" Target="../media/image55.jpeg"/><Relationship Id="rId79" Type="http://schemas.openxmlformats.org/officeDocument/2006/relationships/audio" Target="../media/audio19.wav"/><Relationship Id="rId5" Type="http://schemas.openxmlformats.org/officeDocument/2006/relationships/image" Target="../media/image3.gif"/><Relationship Id="rId61" Type="http://schemas.openxmlformats.org/officeDocument/2006/relationships/image" Target="../media/image45.png"/><Relationship Id="rId10" Type="http://schemas.openxmlformats.org/officeDocument/2006/relationships/image" Target="../media/image16.png"/><Relationship Id="rId19" Type="http://schemas.microsoft.com/office/2007/relationships/hdphoto" Target="../media/hdphoto5.wdp"/><Relationship Id="rId31" Type="http://schemas.openxmlformats.org/officeDocument/2006/relationships/audio" Target="../media/audio5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microsoft.com/office/2007/relationships/hdphoto" Target="../media/hdphoto6.wdp"/><Relationship Id="rId65" Type="http://schemas.openxmlformats.org/officeDocument/2006/relationships/image" Target="../media/image48.png"/><Relationship Id="rId73" Type="http://schemas.openxmlformats.org/officeDocument/2006/relationships/audio" Target="../media/audio17.wav"/><Relationship Id="rId78" Type="http://schemas.openxmlformats.org/officeDocument/2006/relationships/image" Target="../media/image58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18.png"/><Relationship Id="rId22" Type="http://schemas.openxmlformats.org/officeDocument/2006/relationships/image" Target="../media/image23.png"/><Relationship Id="rId27" Type="http://schemas.openxmlformats.org/officeDocument/2006/relationships/audio" Target="../media/audio3.wav"/><Relationship Id="rId30" Type="http://schemas.openxmlformats.org/officeDocument/2006/relationships/image" Target="../media/image28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7.png"/><Relationship Id="rId69" Type="http://schemas.openxmlformats.org/officeDocument/2006/relationships/image" Target="../media/image51.gif"/><Relationship Id="rId77" Type="http://schemas.openxmlformats.org/officeDocument/2006/relationships/image" Target="../media/image57.png"/><Relationship Id="rId8" Type="http://schemas.openxmlformats.org/officeDocument/2006/relationships/image" Target="../media/image14.png"/><Relationship Id="rId51" Type="http://schemas.openxmlformats.org/officeDocument/2006/relationships/audio" Target="../media/audio15.wav"/><Relationship Id="rId72" Type="http://schemas.openxmlformats.org/officeDocument/2006/relationships/image" Target="../media/image54.png"/><Relationship Id="rId80" Type="http://schemas.openxmlformats.org/officeDocument/2006/relationships/image" Target="../media/image59.jpeg"/><Relationship Id="rId3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microsoft.com/office/2007/relationships/hdphoto" Target="../media/hdphoto4.wdp"/><Relationship Id="rId25" Type="http://schemas.openxmlformats.org/officeDocument/2006/relationships/audio" Target="../media/audio2.wav"/><Relationship Id="rId33" Type="http://schemas.openxmlformats.org/officeDocument/2006/relationships/audio" Target="../media/audio6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4.png"/><Relationship Id="rId67" Type="http://schemas.openxmlformats.org/officeDocument/2006/relationships/image" Target="../media/image50.png"/><Relationship Id="rId20" Type="http://schemas.openxmlformats.org/officeDocument/2006/relationships/image" Target="../media/image21.gif"/><Relationship Id="rId41" Type="http://schemas.openxmlformats.org/officeDocument/2006/relationships/audio" Target="../media/audio10.wav"/><Relationship Id="rId54" Type="http://schemas.openxmlformats.org/officeDocument/2006/relationships/image" Target="../media/image40.jpeg"/><Relationship Id="rId62" Type="http://schemas.microsoft.com/office/2007/relationships/hdphoto" Target="../media/hdphoto7.wdp"/><Relationship Id="rId70" Type="http://schemas.openxmlformats.org/officeDocument/2006/relationships/image" Target="../media/image52.gif"/><Relationship Id="rId75" Type="http://schemas.openxmlformats.org/officeDocument/2006/relationships/audio" Target="../media/audio1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3.wdp"/><Relationship Id="rId23" Type="http://schemas.openxmlformats.org/officeDocument/2006/relationships/image" Target="../media/image24.gif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4.wav"/><Relationship Id="rId57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. 536.wav">
            <a:hlinkClick r:id="" action="ppaction://media"/>
          </p:cNvPr>
          <p:cNvPicPr>
            <a:picLocks noRot="1" noChangeAspect="1"/>
          </p:cNvPicPr>
          <p:nvPr>
            <a:wavAudioFile r:embed="rId1" name="17. Maggie Mae  Fancy My Chances With You (Mono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582738"/>
            <a:ext cx="3822700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418931" y="2820194"/>
            <a:ext cx="1316038" cy="13462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74376"/>
            <a:ext cx="4385078" cy="403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0" descr="C:\Users\JCL\Desktop\cover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1582738"/>
            <a:ext cx="3825875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JClaude\Desktop\cd1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316" y="404664"/>
            <a:ext cx="739667" cy="360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1582738" y="1228725"/>
            <a:ext cx="5976937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01.  On The Day Shift Now  All Things Must Pass (Rehearsals  Mono)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02.  I Me Mine (1970 Glyn Johns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03.  Across The Universe (2021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04.  I Don't Know Why I'm Moaning (Speech  Mono)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05.  Dig It (2021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06.  Get Back (1969 Glyn Johns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07.  I’ve Got A Feeling (Take 10)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08.  I've Got A Feeling (2021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09.  Get Back (Take 19)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10.  Maggie Mae (1969 Glyn Johns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11.  Dig It (1969 Glyn Johns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12.  Don’t Let Me Down (First Rooftop Performance)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13.  Let It Be (Take 28)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14.  Get Back (Reprise  1969 Glyn Johns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15.  One After 909 (1969 Glyn Johns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16.  Two Of Us (2021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17.  Maggie Mae  Fancy My Chances With You (Mono)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18.  Medley I’m Ready (aka Rocker)  Save The Last Dance For Me  Don’t Let Me Down (1969 Glyn Johns Mix)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19.  Don't Let Me Down (1969 Glyn Johns Mix)</a:t>
            </a:r>
            <a:endParaRPr lang="fr-FR" sz="1200" b="1">
              <a:solidFill>
                <a:srgbClr val="FFC000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4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652963"/>
            <a:ext cx="2916238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307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5" name="01.  On The Day Shift Now  All Things Must Pass (Rehearsals  Mono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7" name="02.  I Me Mine (1970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9" name="03. Across The Universe (2021 Mix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1" name="04.  I Don't Know Why I'm Moaning (Speech  Mono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3" name="05.  Dig It (2021 Mix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5" name="06. Get Back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7" name="07.  I’ve Got A Feeling (Take 10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9" name="08.  I've Got A Feeling (2021 Mix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1" name="10.  Maggie Mae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3" name="11. Dig It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5" name="12.  Don’t Let Me Down (First Rooftop Performance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7" name="13.  Let It Be (Take 28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9" name="14. Get Back (Reprise  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1" name="15. One After 909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3" name="16. Two Of Us (2021 Mix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5" name="17. Maggie Mae  Fancy My Chances With You (Mono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138" y="4600575"/>
            <a:ext cx="923925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450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63960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JClaude\Desktop\fago3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21313"/>
            <a:ext cx="68976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8" descr="C:\Users\Marie-Jose\Desktop\NUMEROS JUKEBOX NOIR\18 (FILEminimizer).jpg">
            <a:hlinkClick r:id="" action="ppaction://noaction" highlightClick="1">
              <a:snd r:embed="rId73" name="18.Medley I’m Ready (aka Rocker)  Save The Last Dance For Me  Don’t Let Me Down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6" name="Picture 9" descr="C:\Users\Marie-Jose\Desktop\NUMEROS JUKEBOX NOIR\9 (FILEminimizer).jpg">
            <a:hlinkClick r:id="" action="ppaction://noaction" highlightClick="1">
              <a:snd r:embed="rId75" name="09.  Get Back (Take 19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9" name="Picture 6" descr="C:\Users\JCL\Desktop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99" y="2464284"/>
            <a:ext cx="3478213" cy="3738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0" descr="C:\Users\JCL\Desktop\cover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93850"/>
            <a:ext cx="13255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19" descr="C:\Users\Marie-Jose\Desktop\NUMEROS JUKEBOX NOIR\19 (FILEminimizer).jpg">
            <a:hlinkClick r:id="" action="ppaction://noaction" highlightClick="1">
              <a:snd r:embed="rId79" name="19. Don't Let Me Down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933700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216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2024-10-15T13:19:05Z</dcterms:modified>
</cp:coreProperties>
</file>