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58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Hgejds6lg9WC+UQl5h1Gg==" hashData="lfAs1li4X8SJaceU7+wkWVbJE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B5F3D"/>
    <a:srgbClr val="FF69D8"/>
    <a:srgbClr val="C519BD"/>
    <a:srgbClr val="FFC91D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46" autoAdjust="0"/>
    <p:restoredTop sz="94660"/>
  </p:normalViewPr>
  <p:slideViewPr>
    <p:cSldViewPr>
      <p:cViewPr>
        <p:scale>
          <a:sx n="79" d="100"/>
          <a:sy n="79" d="100"/>
        </p:scale>
        <p:origin x="-1152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754E20-DA56-47A5-AB22-92A7D491F300}" type="datetimeFigureOut">
              <a:rPr lang="fr-FR"/>
              <a:pPr>
                <a:defRPr/>
              </a:pPr>
              <a:t>26/10/2024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6598B6-5720-4E7A-ACB1-83CA971005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62037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A3AA1D-4F55-4071-9A0E-EFAAC7014FA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80BF6C-1A27-4DF6-BC84-B7A9C05C26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AF46D2-0A1F-47CF-BB15-4E69ADEE3C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4FE4C-5254-4FA3-A846-F596914752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4667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8F36C-01C9-4CE9-B4E8-5103574EF6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601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911B0-6C8A-445F-A1A1-567F984F45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2568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D30FD-C2BA-4F81-9A0C-412822566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6615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95260-D548-4600-9690-D91258A383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166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368AF-8658-41E1-B0E9-E8DC2662BA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9619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0BDE8-F5D0-4C8C-B6C4-E5B0280DAA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7349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DF9F7-B67C-46A7-B987-6D1B7CC58F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6343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65017-4CC1-4C45-883B-A17563748E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3743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5549A-15E0-44E3-BB6C-8D14245C20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980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7CEC7-E83C-4AD1-9487-DF24528267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4160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CB5F3D"/>
            </a:gs>
            <a:gs pos="89000">
              <a:schemeClr val="accent4">
                <a:lumMod val="10000"/>
              </a:schemeClr>
            </a:gs>
            <a:gs pos="55000">
              <a:schemeClr val="accent4">
                <a:lumMod val="10000"/>
              </a:schemeClr>
            </a:gs>
            <a:gs pos="66000">
              <a:srgbClr val="D54F25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53BEE5-61B3-4DC6-A5A7-394846735C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0.jpeg"/><Relationship Id="rId26" Type="http://schemas.openxmlformats.org/officeDocument/2006/relationships/image" Target="../media/image24.jpeg"/><Relationship Id="rId39" Type="http://schemas.microsoft.com/office/2007/relationships/hdphoto" Target="../media/hdphoto4.wdp"/><Relationship Id="rId21" Type="http://schemas.openxmlformats.org/officeDocument/2006/relationships/audio" Target="../media/audio6.wav"/><Relationship Id="rId34" Type="http://schemas.openxmlformats.org/officeDocument/2006/relationships/image" Target="../media/image29.jpeg"/><Relationship Id="rId42" Type="http://schemas.openxmlformats.org/officeDocument/2006/relationships/image" Target="../media/image33.gif"/><Relationship Id="rId47" Type="http://schemas.openxmlformats.org/officeDocument/2006/relationships/image" Target="../media/image38.jpeg"/><Relationship Id="rId50" Type="http://schemas.microsoft.com/office/2007/relationships/hdphoto" Target="../media/hdphoto6.wdp"/><Relationship Id="rId55" Type="http://schemas.openxmlformats.org/officeDocument/2006/relationships/image" Target="../media/image43.png"/><Relationship Id="rId63" Type="http://schemas.openxmlformats.org/officeDocument/2006/relationships/image" Target="../media/image51.pn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jpeg"/><Relationship Id="rId20" Type="http://schemas.openxmlformats.org/officeDocument/2006/relationships/image" Target="../media/image21.jpeg"/><Relationship Id="rId29" Type="http://schemas.openxmlformats.org/officeDocument/2006/relationships/audio" Target="../media/audio10.wav"/><Relationship Id="rId41" Type="http://schemas.microsoft.com/office/2007/relationships/hdphoto" Target="../media/hdphoto5.wdp"/><Relationship Id="rId54" Type="http://schemas.openxmlformats.org/officeDocument/2006/relationships/image" Target="../media/image42.jpeg"/><Relationship Id="rId6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gif"/><Relationship Id="rId24" Type="http://schemas.openxmlformats.org/officeDocument/2006/relationships/image" Target="../media/image23.jpeg"/><Relationship Id="rId32" Type="http://schemas.openxmlformats.org/officeDocument/2006/relationships/image" Target="../media/image28.png"/><Relationship Id="rId37" Type="http://schemas.microsoft.com/office/2007/relationships/hdphoto" Target="../media/hdphoto3.wdp"/><Relationship Id="rId40" Type="http://schemas.openxmlformats.org/officeDocument/2006/relationships/image" Target="../media/image32.png"/><Relationship Id="rId45" Type="http://schemas.openxmlformats.org/officeDocument/2006/relationships/image" Target="../media/image36.jpeg"/><Relationship Id="rId53" Type="http://schemas.openxmlformats.org/officeDocument/2006/relationships/audio" Target="../media/audio1.wav"/><Relationship Id="rId58" Type="http://schemas.openxmlformats.org/officeDocument/2006/relationships/image" Target="../media/image46.jpe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5.jpeg"/><Relationship Id="rId36" Type="http://schemas.openxmlformats.org/officeDocument/2006/relationships/image" Target="../media/image30.png"/><Relationship Id="rId49" Type="http://schemas.openxmlformats.org/officeDocument/2006/relationships/image" Target="../media/image40.jpeg"/><Relationship Id="rId57" Type="http://schemas.openxmlformats.org/officeDocument/2006/relationships/image" Target="../media/image45.gif"/><Relationship Id="rId61" Type="http://schemas.openxmlformats.org/officeDocument/2006/relationships/image" Target="../media/image49.png"/><Relationship Id="rId10" Type="http://schemas.openxmlformats.org/officeDocument/2006/relationships/image" Target="../media/image15.jpeg"/><Relationship Id="rId19" Type="http://schemas.openxmlformats.org/officeDocument/2006/relationships/audio" Target="../media/audio5.wav"/><Relationship Id="rId31" Type="http://schemas.openxmlformats.org/officeDocument/2006/relationships/image" Target="../media/image27.jpeg"/><Relationship Id="rId44" Type="http://schemas.openxmlformats.org/officeDocument/2006/relationships/image" Target="../media/image35.jpeg"/><Relationship Id="rId52" Type="http://schemas.microsoft.com/office/2007/relationships/hdphoto" Target="../media/hdphoto7.wdp"/><Relationship Id="rId60" Type="http://schemas.openxmlformats.org/officeDocument/2006/relationships/image" Target="../media/image48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image" Target="../media/image18.jpeg"/><Relationship Id="rId22" Type="http://schemas.openxmlformats.org/officeDocument/2006/relationships/image" Target="../media/image22.jpeg"/><Relationship Id="rId27" Type="http://schemas.openxmlformats.org/officeDocument/2006/relationships/audio" Target="../media/audio9.wav"/><Relationship Id="rId30" Type="http://schemas.openxmlformats.org/officeDocument/2006/relationships/image" Target="../media/image26.jpeg"/><Relationship Id="rId35" Type="http://schemas.microsoft.com/office/2007/relationships/hdphoto" Target="../media/hdphoto2.wdp"/><Relationship Id="rId43" Type="http://schemas.openxmlformats.org/officeDocument/2006/relationships/image" Target="../media/image34.jpeg"/><Relationship Id="rId48" Type="http://schemas.openxmlformats.org/officeDocument/2006/relationships/image" Target="../media/image39.jpeg"/><Relationship Id="rId56" Type="http://schemas.openxmlformats.org/officeDocument/2006/relationships/image" Target="../media/image44.gif"/><Relationship Id="rId8" Type="http://schemas.openxmlformats.org/officeDocument/2006/relationships/image" Target="../media/image13.gif"/><Relationship Id="rId51" Type="http://schemas.openxmlformats.org/officeDocument/2006/relationships/image" Target="../media/image41.png"/><Relationship Id="rId3" Type="http://schemas.openxmlformats.org/officeDocument/2006/relationships/image" Target="../media/image9.png"/><Relationship Id="rId12" Type="http://schemas.openxmlformats.org/officeDocument/2006/relationships/image" Target="../media/image17.gif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microsoft.com/office/2007/relationships/hdphoto" Target="../media/hdphoto1.wdp"/><Relationship Id="rId38" Type="http://schemas.openxmlformats.org/officeDocument/2006/relationships/image" Target="../media/image31.png"/><Relationship Id="rId46" Type="http://schemas.openxmlformats.org/officeDocument/2006/relationships/image" Target="../media/image37.jpeg"/><Relationship Id="rId59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- 1520.wav">
            <a:hlinkClick r:id="" action="ppaction://media"/>
          </p:cNvPr>
          <p:cNvPicPr>
            <a:picLocks noRot="1" noChangeAspect="1"/>
          </p:cNvPicPr>
          <p:nvPr>
            <a:wavAudioFile r:embed="rId1" name="06- Afric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hhhh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11113"/>
            <a:ext cx="9159875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781" y="1553368"/>
            <a:ext cx="40719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Jclaude\Desktop\rose laurens-deraisonnable by angus\117388239 (1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726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hhhhh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11113"/>
            <a:ext cx="9159875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115616" y="2003424"/>
            <a:ext cx="56991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01-La Différence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02-Déraisonnable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03-Conversation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04-Bateau Paumé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05-Le Roi Fou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06-Africa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07-Le Cœur Chagrin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08-J'Veux Donner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09-Le Magicien D'Oz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latin typeface="+mn-lt"/>
              </a:rPr>
              <a:t>10-Mon Père</a:t>
            </a:r>
          </a:p>
        </p:txBody>
      </p:sp>
      <p:sp>
        <p:nvSpPr>
          <p:cNvPr id="6" name="Cadre 5"/>
          <p:cNvSpPr/>
          <p:nvPr/>
        </p:nvSpPr>
        <p:spPr>
          <a:xfrm>
            <a:off x="1187450" y="836613"/>
            <a:ext cx="6769100" cy="5113337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111111_détouré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055" y="2924944"/>
            <a:ext cx="2788719" cy="285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3" name="01-la difference (mp3cut.net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5" name="02-deraisonnable (mp3cut.net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04-bateau paume (mp3cut.net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03-conversation (mp3cut.net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-le roi fou (mp3cut.net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-le coeur chagrin (mp3cut.net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5" name="08-j'veux donner (mp3cut.net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7" name="09-le magicien d'oz (mp3cut.net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29" name="10-mon pere (mp3cut.net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" descr="D:\SMYLET\1 (FILEmini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53" name="06- Africa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41" y="4769598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975" y="63484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21" y="63484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0" descr="C:\Users\Jclaude\Desktop\rose laurens-deraisonnable by angus\117388239 (1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89088"/>
            <a:ext cx="13525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479550"/>
            <a:ext cx="1533525" cy="16192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Picture 56" descr="C:\Users\Jclaude\Desktop\688-coutez_le_nouveau_single_de_rose_laurens_si_jpars_sur_une_ile_détouré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956" y="2989263"/>
            <a:ext cx="3838575" cy="358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661025"/>
            <a:ext cx="59801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9" descr="C:\Users\Jclaude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1" y="5424488"/>
            <a:ext cx="6823074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7" descr="C:\Users\Jclaude\Desktop\SMYLET\fleur 22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506" y="5782423"/>
            <a:ext cx="652463" cy="653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24382" y="4063262"/>
            <a:ext cx="69517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2024-10-26T14:21:10Z</dcterms:modified>
</cp:coreProperties>
</file>