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4" r:id="rId2"/>
    <p:sldId id="257" r:id="rId3"/>
    <p:sldId id="27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56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95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5B45D-1CB7-425A-B533-81A254554E8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37FFE1-8C57-4A3C-9A86-00E8E75B2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782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37FFE1-8C57-4A3C-9A86-00E8E75B2A49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848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52E0-E79D-6111-FEA7-894946195B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F36D74A-B0AE-DAAD-6FBA-4504EC051E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E0775-2335-FD93-0904-4561F8704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DC8243-D591-1547-036C-ADE636B5B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BD0782-FAF7-0DA7-7BC6-D07B1EB5A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2338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618AA-DD3C-2EEF-9849-D2944BDCB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31A8F9-1E23-B449-0597-3F579CB72D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7D6CAA-A384-CE47-2358-4FAC9F7C0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F9FC44-1D1C-BE38-136B-5DCB3C254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262380-D607-E7E4-B3AF-65CE573B1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7228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DB257-FB0E-0A01-7A2B-179A28ADD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BEEB66-D894-6F8F-10DD-1D91984F9D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EC0B88-6AFA-1011-D338-48E51D370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6126A5-631E-13F1-1030-1006D559F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B88129-6505-1D51-B3A4-999BCF0AF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9091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3C67E1-9641-A15D-9117-0FC924A6D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14A215-A69A-5E83-CA96-36A75CBFC4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305295-C1F4-4671-38F6-646A36FA1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C72458-2D0B-2897-F210-7230FA87F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293CA2-7DA0-8486-2AAA-58E187B6E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CDDBE3-9899-7B3F-88D3-021AE725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2523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BCB52-C6DC-A234-3838-C7B679B6D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EE77B4-F20C-6ADC-5463-55384909D3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CF4904-49ED-9649-8801-F031562FEB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BD182C0-43BC-4D6C-B21F-5461C9EE2F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F1D20E6-60D2-765A-06EA-8F6DB7114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5108403-0FDD-4211-498F-CCB36D417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BD866FA-CA1C-41C4-385C-2F00BE875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17D7A9-5476-D84C-A7CD-CEC37F25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2801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816318-F349-BD9F-4E7E-E521122F7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5D4E438-4B9D-7A06-B27C-DE9036DCB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1C9EF6-9A78-FFAF-7476-424C94AF9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6B91A7-81D6-D63B-CE41-1591D05B9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604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FB85AF8-E531-6090-8951-ECC9744BA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525667-FF19-EF5F-704B-265977DD1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F8F814-A201-6BD9-2F7F-59794E374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025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E1E015-6FAA-5E3D-4743-B8D14EF39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969AF9-727B-33EE-0775-44907BFCE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A5B365-632B-FFD9-6A80-1CCCD6CF81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0560D6-A51A-1F47-C125-CD1CF7F49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8178BB-B8BB-65BE-F4DD-5D065ADBF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410A74-A683-73F5-C593-8F44B79DB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9248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EC9C65-316E-771F-2988-D1E7DFC15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1CFEF0-79B3-3775-D4F7-2BBE4EA1A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A128E02-05AB-1FBC-BBC8-95F7D97556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2C6CC9-7B2A-512D-03C9-9E842F58C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9452DF-101A-143C-0F02-D4FA95A66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F78901-D4D8-D148-E671-20FA0AF0A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601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8463D-1C6C-998F-30E0-62776111D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2CFC66-6807-3F87-4115-76E252ED0F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B8AC17-872D-E9EA-67B2-D158FA568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F477D7-BF00-30E9-2BF4-0361F92C5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A498EF-E28C-84EF-A4AF-BBD3F6FC1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3424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A6642A0-46EF-06B2-559C-FD685826E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3DEC7D-ED32-0C17-BF5B-78820F9D8F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7BC8A7-D663-2198-CAA8-34D53D1E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C43A48-6956-49B7-84B3-588C8101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F13999-AC3F-E3BD-9635-EEB256819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4634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9204D34-ECE0-935F-5FC2-32A092E41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BAF7D0-6EB3-02CF-CA63-D14AD58B5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45FE8D-0BC0-965C-DB75-01F6CEB0C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E7E7B-F0F8-4471-B9A3-26C9BEA2696A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856418-ED4A-1005-7794-6B8E3FE7E9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DB25F2-3B3D-F005-2243-66FFA2D6C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C71E4-9C31-4C44-8AEB-33D92047E9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71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058582-F276-5B16-1BF3-BFBA24856B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F8A43E-3D5C-ECB4-4149-E9F03F55F1F9}"/>
              </a:ext>
            </a:extLst>
          </p:cNvPr>
          <p:cNvSpPr/>
          <p:nvPr/>
        </p:nvSpPr>
        <p:spPr>
          <a:xfrm>
            <a:off x="3058374" y="2967335"/>
            <a:ext cx="6075253" cy="175432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NOUVELLE ORLEANS</a:t>
            </a:r>
          </a:p>
          <a:p>
            <a:pPr algn="ctr"/>
            <a:r>
              <a:rPr lang="fr-FR" sz="5400" b="1" cap="none" spc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 GOURMANDE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07276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  <p:sndAc>
          <p:stSnd loop="1">
            <p:snd r:embed="rId2" name="WHAT A DREAM  - Louisiana Jazz Trio.wav"/>
          </p:stSnd>
        </p:sndAc>
      </p:transition>
    </mc:Choice>
    <mc:Fallback xmlns="">
      <p:transition spd="slow" advClick="0" advTm="9000">
        <p:fade/>
        <p:sndAc>
          <p:stSnd loop="1">
            <p:snd r:embed="rId4" name="WHAT A DREAM  - Louisiana Jazz Tri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0F1617-6896-19DE-3987-92B96B97B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64" y="1017814"/>
            <a:ext cx="7183872" cy="443860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DFEA56-8133-9630-CD0D-07FB0DE6E86A}"/>
              </a:ext>
            </a:extLst>
          </p:cNvPr>
          <p:cNvSpPr txBox="1"/>
          <p:nvPr/>
        </p:nvSpPr>
        <p:spPr>
          <a:xfrm>
            <a:off x="5336498" y="3807502"/>
            <a:ext cx="88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Nouvelle Orléans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76B1391-3628-2DBF-52BB-0561A2E730E9}"/>
              </a:ext>
            </a:extLst>
          </p:cNvPr>
          <p:cNvSpPr txBox="1"/>
          <p:nvPr/>
        </p:nvSpPr>
        <p:spPr>
          <a:xfrm>
            <a:off x="8289561" y="1259174"/>
            <a:ext cx="359763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NOUVELLE ORLEANS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Temple de la Cuisine Créole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Fondée en 1718 par les Français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Cédée par Napoléon aux Etats-Unis en 1803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 la découverte des plats et recettes gourmandes du lieu…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12C5806-2B15-C33B-5D68-8058C258EB41}"/>
              </a:ext>
            </a:extLst>
          </p:cNvPr>
          <p:cNvSpPr txBox="1"/>
          <p:nvPr/>
        </p:nvSpPr>
        <p:spPr>
          <a:xfrm>
            <a:off x="653118" y="5819214"/>
            <a:ext cx="11423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Ville du Sud des Etats-Unis, sur le Mississipi, avec le quartier Français ‘le Vieux Carré’ – berceau du Jazz</a:t>
            </a:r>
          </a:p>
        </p:txBody>
      </p:sp>
    </p:spTree>
    <p:extLst>
      <p:ext uri="{BB962C8B-B14F-4D97-AF65-F5344CB8AC3E}">
        <p14:creationId xmlns:p14="http://schemas.microsoft.com/office/powerpoint/2010/main" val="36909172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CF910A-68A4-ECC2-A0AB-443DE9FA23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016" y="470016"/>
            <a:ext cx="8874177" cy="591796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8020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997786-275B-A9A0-FB3F-049744E6A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83" y="124267"/>
            <a:ext cx="6228000" cy="660946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EB1FF4-BA93-EC99-CD24-D722A9867DEB}"/>
              </a:ext>
            </a:extLst>
          </p:cNvPr>
          <p:cNvSpPr txBox="1"/>
          <p:nvPr/>
        </p:nvSpPr>
        <p:spPr>
          <a:xfrm>
            <a:off x="9348117" y="2653604"/>
            <a:ext cx="1971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Tram de la</a:t>
            </a:r>
          </a:p>
          <a:p>
            <a:r>
              <a:rPr lang="fr-FR" sz="2400" b="1" dirty="0"/>
              <a:t>Nouvelle Orléans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664468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40B39A-38D3-0A72-2252-2215894F5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363" y="189000"/>
            <a:ext cx="485848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DAA9EA-9FF9-46B4-B4EC-122EF51E4C21}"/>
              </a:ext>
            </a:extLst>
          </p:cNvPr>
          <p:cNvSpPr txBox="1"/>
          <p:nvPr/>
        </p:nvSpPr>
        <p:spPr>
          <a:xfrm>
            <a:off x="1812900" y="2966545"/>
            <a:ext cx="20274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Saint Louis</a:t>
            </a:r>
          </a:p>
          <a:p>
            <a:endParaRPr lang="fr-FR" sz="2400" b="1" dirty="0"/>
          </a:p>
          <a:p>
            <a:r>
              <a:rPr lang="fr-FR" sz="2400" b="1" dirty="0"/>
              <a:t>Nouvelle Orléans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1988930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883C4B-2B2D-4935-4CB7-AD24D86B3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59" y="189000"/>
            <a:ext cx="864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D4A00-7678-55F8-2278-24372D12CF60}"/>
              </a:ext>
            </a:extLst>
          </p:cNvPr>
          <p:cNvSpPr txBox="1"/>
          <p:nvPr/>
        </p:nvSpPr>
        <p:spPr>
          <a:xfrm>
            <a:off x="9968459" y="3053858"/>
            <a:ext cx="20986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Quartier Français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Nouvelle Orléans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615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3C237E-3D46-AB60-BFB4-8E517C69B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9" y="298866"/>
            <a:ext cx="8347023" cy="626026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1EEFB2-B613-297A-7FAD-94358F38C2C6}"/>
              </a:ext>
            </a:extLst>
          </p:cNvPr>
          <p:cNvSpPr txBox="1"/>
          <p:nvPr/>
        </p:nvSpPr>
        <p:spPr>
          <a:xfrm>
            <a:off x="9235320" y="3514763"/>
            <a:ext cx="2593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aérienne 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Nouvelle Orléans</a:t>
            </a:r>
          </a:p>
        </p:txBody>
      </p:sp>
    </p:spTree>
    <p:extLst>
      <p:ext uri="{BB962C8B-B14F-4D97-AF65-F5344CB8AC3E}">
        <p14:creationId xmlns:p14="http://schemas.microsoft.com/office/powerpoint/2010/main" val="20976640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769E76-8693-49F2-4CBD-FDEA14CAE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91" y="2121810"/>
            <a:ext cx="5524500" cy="4143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549F3-D07A-85DA-DD8C-9C51A0678DAF}"/>
              </a:ext>
            </a:extLst>
          </p:cNvPr>
          <p:cNvSpPr txBox="1"/>
          <p:nvPr/>
        </p:nvSpPr>
        <p:spPr>
          <a:xfrm>
            <a:off x="3777521" y="299803"/>
            <a:ext cx="5336499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/>
              <a:t>LES GOURMANDISES DE LA NOUVELLE ORLEANS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0415D0-06B8-3154-C879-F1D956B96A2F}"/>
              </a:ext>
            </a:extLst>
          </p:cNvPr>
          <p:cNvSpPr txBox="1"/>
          <p:nvPr/>
        </p:nvSpPr>
        <p:spPr>
          <a:xfrm>
            <a:off x="6535711" y="1678898"/>
            <a:ext cx="53364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PO’BOY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c’est le plat fétiche. Sandwich généreux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baguette farcie de tranches de viande,  crevettes ou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huitres, avec frites, mayonnaise, salade laitue et cornichons</a:t>
            </a:r>
          </a:p>
        </p:txBody>
      </p:sp>
    </p:spTree>
    <p:extLst>
      <p:ext uri="{BB962C8B-B14F-4D97-AF65-F5344CB8AC3E}">
        <p14:creationId xmlns:p14="http://schemas.microsoft.com/office/powerpoint/2010/main" val="31505143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575F95-7F38-672A-37FF-A1B0F3B6E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325" y="614597"/>
            <a:ext cx="7505074" cy="562880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BC9D7-1098-49F3-ED3C-7E233B77A3D2}"/>
              </a:ext>
            </a:extLst>
          </p:cNvPr>
          <p:cNvSpPr txBox="1"/>
          <p:nvPr/>
        </p:nvSpPr>
        <p:spPr>
          <a:xfrm>
            <a:off x="609601" y="1108583"/>
            <a:ext cx="32978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SOUPE DE TORTUE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Avec morceaux d’épaule de veau cuit dans un mélange de </a:t>
            </a:r>
            <a:r>
              <a:rPr lang="fr-FR" sz="2400" b="1" dirty="0" err="1">
                <a:solidFill>
                  <a:srgbClr val="FFFF00"/>
                </a:solidFill>
              </a:rPr>
              <a:t>celeri</a:t>
            </a:r>
            <a:r>
              <a:rPr lang="fr-FR" sz="2400" b="1" dirty="0">
                <a:solidFill>
                  <a:srgbClr val="FFFF00"/>
                </a:solidFill>
              </a:rPr>
              <a:t>, tomates, poivrons, d’ail, oignons avec des œufs durs coupés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Soupe onctueuse et parfumée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se sert arrosée d’une liqueur de cerise.</a:t>
            </a:r>
          </a:p>
        </p:txBody>
      </p:sp>
    </p:spTree>
    <p:extLst>
      <p:ext uri="{BB962C8B-B14F-4D97-AF65-F5344CB8AC3E}">
        <p14:creationId xmlns:p14="http://schemas.microsoft.com/office/powerpoint/2010/main" val="28698039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5A764C-B667-E765-6A8F-0FAA56E70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11" y="427844"/>
            <a:ext cx="6002311" cy="600231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39FC3E-81D3-5802-64B6-C90C9C188D70}"/>
              </a:ext>
            </a:extLst>
          </p:cNvPr>
          <p:cNvSpPr txBox="1"/>
          <p:nvPr/>
        </p:nvSpPr>
        <p:spPr>
          <a:xfrm>
            <a:off x="7220660" y="1536173"/>
            <a:ext cx="38674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ROCKFELLER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Huitres grillées (recette inventée en 1889 par Jules Alciatore- patron d’un bar restaurant)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Nappées d’une sauce avec beurre, persil, chapelure.  Et passées au four et grillées.</a:t>
            </a:r>
          </a:p>
        </p:txBody>
      </p:sp>
    </p:spTree>
    <p:extLst>
      <p:ext uri="{BB962C8B-B14F-4D97-AF65-F5344CB8AC3E}">
        <p14:creationId xmlns:p14="http://schemas.microsoft.com/office/powerpoint/2010/main" val="24671849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F8E84F-4421-2204-3F36-23F088AF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058" y="599607"/>
            <a:ext cx="7644514" cy="57333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B38CBF-C970-5FEC-5EEA-B57A4AC0A15D}"/>
              </a:ext>
            </a:extLst>
          </p:cNvPr>
          <p:cNvSpPr txBox="1"/>
          <p:nvPr/>
        </p:nvSpPr>
        <p:spPr>
          <a:xfrm>
            <a:off x="592371" y="1063785"/>
            <a:ext cx="29830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GUMBO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Soupe riche avec bouillon de légumes pimenté, mijoté dans un mélange de farine et de beurre, relevé d’épices, d’ail et persil. Mélangé avec du crabe, des crevettes ou écrevisses – Servi avec du riz.</a:t>
            </a:r>
          </a:p>
        </p:txBody>
      </p:sp>
    </p:spTree>
    <p:extLst>
      <p:ext uri="{BB962C8B-B14F-4D97-AF65-F5344CB8AC3E}">
        <p14:creationId xmlns:p14="http://schemas.microsoft.com/office/powerpoint/2010/main" val="3640816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F6A2DA-82BD-F2E7-1634-9DF27BB7D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44" y="1154594"/>
            <a:ext cx="6257925" cy="45488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FBF57-F2CF-9B8B-2AA2-4D51077A7350}"/>
              </a:ext>
            </a:extLst>
          </p:cNvPr>
          <p:cNvSpPr txBox="1"/>
          <p:nvPr/>
        </p:nvSpPr>
        <p:spPr>
          <a:xfrm>
            <a:off x="7644384" y="1179091"/>
            <a:ext cx="40023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JAMBALAYA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Genre de paella mariant de la viande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(parfois d’alligator) et, des fruits de mer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(crevettes)   avec du riz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bonne adresse : Restaurant du Vieux Carré – Charles Street – dans un bâtiment du 18eme siècle</a:t>
            </a:r>
          </a:p>
        </p:txBody>
      </p:sp>
    </p:spTree>
    <p:extLst>
      <p:ext uri="{BB962C8B-B14F-4D97-AF65-F5344CB8AC3E}">
        <p14:creationId xmlns:p14="http://schemas.microsoft.com/office/powerpoint/2010/main" val="824146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A09C38-C439-5FD1-4F5B-9CB9E812D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407" y="869780"/>
            <a:ext cx="7671777" cy="511844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5FDECD-1128-B8A9-FDEE-B3EEBE04CDFE}"/>
              </a:ext>
            </a:extLst>
          </p:cNvPr>
          <p:cNvSpPr txBox="1"/>
          <p:nvPr/>
        </p:nvSpPr>
        <p:spPr>
          <a:xfrm>
            <a:off x="362188" y="612844"/>
            <a:ext cx="304300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BEIGNETS au SUCRE</a:t>
            </a:r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Pate frite, saupoudrée de sucre glace</a:t>
            </a:r>
          </a:p>
          <a:p>
            <a:endParaRPr lang="fr-FR" sz="2400" b="1" dirty="0"/>
          </a:p>
          <a:p>
            <a:r>
              <a:rPr lang="fr-FR" sz="2400" b="1" dirty="0"/>
              <a:t>Se consomme avec du café ou du thé</a:t>
            </a:r>
          </a:p>
          <a:p>
            <a:endParaRPr lang="fr-FR" sz="2400" b="1" dirty="0"/>
          </a:p>
          <a:p>
            <a:r>
              <a:rPr lang="fr-FR" sz="2400" b="1" dirty="0"/>
              <a:t>Bonne adresse : Café du Monde, dans le quartier Français, proche de la Cathédrale, depuis 1860</a:t>
            </a:r>
          </a:p>
        </p:txBody>
      </p:sp>
    </p:spTree>
    <p:extLst>
      <p:ext uri="{BB962C8B-B14F-4D97-AF65-F5344CB8AC3E}">
        <p14:creationId xmlns:p14="http://schemas.microsoft.com/office/powerpoint/2010/main" val="3390351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C3D0BF-1D82-2520-6B30-7FE2DC5E1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0" y="495351"/>
            <a:ext cx="6372537" cy="5867297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E0ECF-903C-73B9-7452-35D302CE648C}"/>
              </a:ext>
            </a:extLst>
          </p:cNvPr>
          <p:cNvSpPr txBox="1"/>
          <p:nvPr/>
        </p:nvSpPr>
        <p:spPr>
          <a:xfrm>
            <a:off x="7716832" y="1351507"/>
            <a:ext cx="39574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GATEAU DES ROIS</a:t>
            </a:r>
          </a:p>
          <a:p>
            <a:endParaRPr lang="fr-FR" sz="2400" b="1" dirty="0"/>
          </a:p>
          <a:p>
            <a:r>
              <a:rPr lang="fr-FR" sz="2400" b="1" dirty="0"/>
              <a:t>Friandise du Mardi-Gras</a:t>
            </a:r>
          </a:p>
          <a:p>
            <a:endParaRPr lang="fr-FR" sz="2400" b="1" dirty="0"/>
          </a:p>
          <a:p>
            <a:r>
              <a:rPr lang="fr-FR" sz="2400" b="1" dirty="0"/>
              <a:t>Pain sucré ovale ou brioche ornée</a:t>
            </a:r>
          </a:p>
          <a:p>
            <a:r>
              <a:rPr lang="fr-FR" sz="2400" b="1" dirty="0"/>
              <a:t>De sucre violet et vert</a:t>
            </a:r>
          </a:p>
          <a:p>
            <a:r>
              <a:rPr lang="fr-FR" sz="2400" b="1" dirty="0"/>
              <a:t> rempli de fromage frais ou de cannelle</a:t>
            </a:r>
          </a:p>
          <a:p>
            <a:r>
              <a:rPr lang="fr-FR" sz="2400" b="1" dirty="0"/>
              <a:t> et, cachant un bébé en plastique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6734320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4125C7-33A0-13D9-C905-1B159A8BE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962" y="707834"/>
            <a:ext cx="8158457" cy="54423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437650-A925-CDCA-1889-DDE6481522BA}"/>
              </a:ext>
            </a:extLst>
          </p:cNvPr>
          <p:cNvSpPr txBox="1"/>
          <p:nvPr/>
        </p:nvSpPr>
        <p:spPr>
          <a:xfrm>
            <a:off x="241393" y="1657805"/>
            <a:ext cx="320789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ECREVISSES à l’Etouffée</a:t>
            </a:r>
          </a:p>
          <a:p>
            <a:endParaRPr lang="fr-FR" sz="2400" b="1" dirty="0"/>
          </a:p>
          <a:p>
            <a:r>
              <a:rPr lang="fr-FR" sz="2400" b="1" dirty="0"/>
              <a:t>Mélangées avec une potion épicée, garnie d’oignons, de poivrons verts et d’ail.</a:t>
            </a:r>
          </a:p>
          <a:p>
            <a:endParaRPr lang="fr-FR" sz="2400" b="1" dirty="0"/>
          </a:p>
          <a:p>
            <a:r>
              <a:rPr lang="fr-FR" sz="2400" b="1" dirty="0"/>
              <a:t>Présenté avec du riz</a:t>
            </a:r>
          </a:p>
          <a:p>
            <a:endParaRPr lang="fr-FR" sz="2400" b="1" dirty="0"/>
          </a:p>
          <a:p>
            <a:r>
              <a:rPr lang="fr-FR" sz="2400" b="1" dirty="0"/>
              <a:t> se mange avec les mains!!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70607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497FF1-D898-9AB3-E7BF-F64810F9E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28" y="686206"/>
            <a:ext cx="8223302" cy="54855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1939AE-C118-3753-895F-F89493C50BD0}"/>
              </a:ext>
            </a:extLst>
          </p:cNvPr>
          <p:cNvSpPr txBox="1"/>
          <p:nvPr/>
        </p:nvSpPr>
        <p:spPr>
          <a:xfrm>
            <a:off x="9195955" y="1536173"/>
            <a:ext cx="28031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SAUCISSE d’ALLIGATOR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viande d’alligator mélangée avec du porc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assaisonné avec des épices Créoles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Surprenant!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4172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E71BA3-9F20-EC82-7DEE-CF7A74E2BA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63030"/>
            <a:ext cx="5524500" cy="4143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1FF9DD9-DA1B-3649-F0E2-2418A275E2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102" y="3084559"/>
            <a:ext cx="5127017" cy="34198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50FC2E-C72D-F9BE-F89B-5F3E7B0DDDA8}"/>
              </a:ext>
            </a:extLst>
          </p:cNvPr>
          <p:cNvSpPr txBox="1"/>
          <p:nvPr/>
        </p:nvSpPr>
        <p:spPr>
          <a:xfrm>
            <a:off x="2267591" y="4843790"/>
            <a:ext cx="4452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002060"/>
                </a:solidFill>
              </a:rPr>
              <a:t>Présentations du GUMBO</a:t>
            </a:r>
          </a:p>
        </p:txBody>
      </p:sp>
    </p:spTree>
    <p:extLst>
      <p:ext uri="{BB962C8B-B14F-4D97-AF65-F5344CB8AC3E}">
        <p14:creationId xmlns:p14="http://schemas.microsoft.com/office/powerpoint/2010/main" val="18511966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A8B83E-6FC2-B0A6-5C27-2382F8D58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00" y="479138"/>
            <a:ext cx="4514850" cy="3381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CC3DF9-9BB8-9498-D312-6ACB0B940D0C}"/>
              </a:ext>
            </a:extLst>
          </p:cNvPr>
          <p:cNvSpPr txBox="1"/>
          <p:nvPr/>
        </p:nvSpPr>
        <p:spPr>
          <a:xfrm>
            <a:off x="1337226" y="3860513"/>
            <a:ext cx="407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Autre formule du PO’BOY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46BDB94-2E03-3362-C37F-06E2F4C4DB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799" y="2769710"/>
            <a:ext cx="4762500" cy="35337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AAB63BC-1BDE-0487-3438-4A62F23D778F}"/>
              </a:ext>
            </a:extLst>
          </p:cNvPr>
          <p:cNvSpPr txBox="1"/>
          <p:nvPr/>
        </p:nvSpPr>
        <p:spPr>
          <a:xfrm>
            <a:off x="6777451" y="2308045"/>
            <a:ext cx="4347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Soupe de Tortue, autre recette</a:t>
            </a:r>
          </a:p>
        </p:txBody>
      </p:sp>
    </p:spTree>
    <p:extLst>
      <p:ext uri="{BB962C8B-B14F-4D97-AF65-F5344CB8AC3E}">
        <p14:creationId xmlns:p14="http://schemas.microsoft.com/office/powerpoint/2010/main" val="3495524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ED1782F9-24FD-E2AD-D783-5EDA94BF5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000" y="201000"/>
            <a:ext cx="9684000" cy="645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51BC864-673B-DC23-D545-A71AE9B71ECE}"/>
              </a:ext>
            </a:extLst>
          </p:cNvPr>
          <p:cNvSpPr txBox="1"/>
          <p:nvPr/>
        </p:nvSpPr>
        <p:spPr>
          <a:xfrm>
            <a:off x="2674284" y="5289116"/>
            <a:ext cx="8263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Croisière fluviale – Nouvelle orléans sur le Mississipi</a:t>
            </a:r>
          </a:p>
        </p:txBody>
      </p:sp>
    </p:spTree>
    <p:extLst>
      <p:ext uri="{BB962C8B-B14F-4D97-AF65-F5344CB8AC3E}">
        <p14:creationId xmlns:p14="http://schemas.microsoft.com/office/powerpoint/2010/main" val="28481620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AF7B64-BF19-E713-0D60-B80AE96AF0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299" y="682130"/>
            <a:ext cx="6096000" cy="51339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24C859-20D9-B98F-0066-571D3FCE95DD}"/>
              </a:ext>
            </a:extLst>
          </p:cNvPr>
          <p:cNvSpPr txBox="1"/>
          <p:nvPr/>
        </p:nvSpPr>
        <p:spPr>
          <a:xfrm>
            <a:off x="1355662" y="5797455"/>
            <a:ext cx="620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pour terminer par un PO’BOY à la crevette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79A3199-2772-EA4D-C10A-7903585D9808}"/>
              </a:ext>
            </a:extLst>
          </p:cNvPr>
          <p:cNvSpPr txBox="1"/>
          <p:nvPr/>
        </p:nvSpPr>
        <p:spPr>
          <a:xfrm>
            <a:off x="7300152" y="1757301"/>
            <a:ext cx="51123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Novelle – Orléans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   Gourmande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7DFEF6C-9C8E-9F1E-AAA8-3FA36E1BBA90}"/>
              </a:ext>
            </a:extLst>
          </p:cNvPr>
          <p:cNvSpPr txBox="1"/>
          <p:nvPr/>
        </p:nvSpPr>
        <p:spPr>
          <a:xfrm>
            <a:off x="7023290" y="4404179"/>
            <a:ext cx="5026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5FDCD0A-FEFE-2A8C-6E71-71982E970156}"/>
              </a:ext>
            </a:extLst>
          </p:cNvPr>
          <p:cNvSpPr txBox="1"/>
          <p:nvPr/>
        </p:nvSpPr>
        <p:spPr>
          <a:xfrm>
            <a:off x="8949505" y="4988954"/>
            <a:ext cx="4346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170994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451</Words>
  <Application>Microsoft Office PowerPoint</Application>
  <PresentationFormat>Grand écran</PresentationFormat>
  <Paragraphs>93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2024-10-20T09:22:12Z</dcterms:created>
  <dcterms:modified xsi:type="dcterms:W3CDTF">2024-10-21T04:34:53Z</dcterms:modified>
</cp:coreProperties>
</file>