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76E48CC-8BBA-4C9A-B591-A46253519A21}">
          <p14:sldIdLst>
            <p14:sldId id="256"/>
            <p14:sldId id="280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05" autoAdjust="0"/>
    <p:restoredTop sz="94700" autoAdjust="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64660-4564-48E0-9BEF-BBFCCEF310E5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27087-5180-44C3-AB24-77BD11E1AC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242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27087-5180-44C3-AB24-77BD11E1AC6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43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604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5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908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27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850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642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269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518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603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657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071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94BC1-C405-4B47-9BA4-20651003317E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0D43E-5B8E-47B8-AEBC-6095AA4B38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509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/>
          <a:lstStyle/>
          <a:p>
            <a:r>
              <a:rPr lang="fr-FR" dirty="0" smtClean="0"/>
              <a:t> </a:t>
            </a:r>
            <a:r>
              <a:rPr lang="fr-FR" u="sng" dirty="0" smtClean="0"/>
              <a:t>L’histoire du Projet C0</a:t>
            </a:r>
            <a:endParaRPr lang="fr-FR" u="sng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23528" y="1700808"/>
            <a:ext cx="8568952" cy="3888432"/>
          </a:xfrm>
        </p:spPr>
        <p:txBody>
          <a:bodyPr>
            <a:noAutofit/>
          </a:bodyPr>
          <a:lstStyle/>
          <a:p>
            <a:r>
              <a:rPr lang="fr-FR" sz="1700" dirty="0" smtClean="0"/>
              <a:t>Le C0 (ou l’unité C0) est le couloir regroupant la partie technique de la Résidence Lionel Terray.</a:t>
            </a:r>
          </a:p>
          <a:p>
            <a:endParaRPr lang="fr-FR" sz="1700" dirty="0" smtClean="0"/>
          </a:p>
          <a:p>
            <a:r>
              <a:rPr lang="fr-FR" sz="1700" dirty="0" smtClean="0"/>
              <a:t>En 2018 lors de mon arrivé en tant qu’agent technique intérimaire, tout était dans un état déplorable.</a:t>
            </a:r>
          </a:p>
          <a:p>
            <a:r>
              <a:rPr lang="fr-FR" sz="1700" dirty="0" smtClean="0"/>
              <a:t>J’ai donc commencé par ranger pour pouvoir travailler correctement à court terme.</a:t>
            </a:r>
          </a:p>
          <a:p>
            <a:endParaRPr lang="fr-FR" sz="1700" dirty="0" smtClean="0"/>
          </a:p>
          <a:p>
            <a:r>
              <a:rPr lang="fr-FR" sz="1700" dirty="0" smtClean="0"/>
              <a:t>Six ans plus tard, en 2024, j’ai décidé de faire  un réaménagement complet. </a:t>
            </a:r>
          </a:p>
          <a:p>
            <a:r>
              <a:rPr lang="fr-FR" sz="1700" dirty="0" smtClean="0"/>
              <a:t>Approximativement 110m² de surface.</a:t>
            </a:r>
          </a:p>
          <a:p>
            <a:r>
              <a:rPr lang="fr-FR" sz="1700" dirty="0" smtClean="0"/>
              <a:t>Il y a un atelier, deux salles de stocks et un local ménage !</a:t>
            </a:r>
          </a:p>
          <a:p>
            <a:endParaRPr lang="fr-FR" sz="1700" dirty="0" smtClean="0"/>
          </a:p>
          <a:p>
            <a:r>
              <a:rPr lang="fr-FR" sz="1700" dirty="0" smtClean="0"/>
              <a:t>J’ai tout fait moi-même, à l’aide d’un bénévole de la résidence.</a:t>
            </a:r>
          </a:p>
          <a:p>
            <a:r>
              <a:rPr lang="fr-FR" sz="1700" dirty="0" smtClean="0"/>
              <a:t>Vidage, décapage, peintures, électricité, plomberie.</a:t>
            </a:r>
          </a:p>
          <a:p>
            <a:r>
              <a:rPr lang="fr-FR" sz="1700" dirty="0" smtClean="0"/>
              <a:t>Seul le sol a été posé par une société.</a:t>
            </a:r>
          </a:p>
          <a:p>
            <a:endParaRPr lang="fr-FR" sz="1700" dirty="0" smtClean="0"/>
          </a:p>
          <a:p>
            <a:r>
              <a:rPr lang="fr-FR" sz="1700" dirty="0" smtClean="0"/>
              <a:t>Bon visionnage !</a:t>
            </a:r>
          </a:p>
          <a:p>
            <a:r>
              <a:rPr lang="fr-FR" sz="1700" dirty="0" smtClean="0"/>
              <a:t>(clic gauche pour faire défiler le diapo </a:t>
            </a:r>
            <a:r>
              <a:rPr lang="fr-FR" sz="1700" dirty="0" smtClean="0">
                <a:sym typeface="Wingdings" panose="05000000000000000000" pitchFamily="2" charset="2"/>
              </a:rPr>
              <a:t>)</a:t>
            </a:r>
            <a:endParaRPr lang="fr-FR" sz="17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9392"/>
            <a:ext cx="4220164" cy="123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7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/>
              <a:t>Les travaux ont bien entendu été fait en marge de mon activité principale, à savoir les dépannages et l’amélioration générale de la bâtisse !</a:t>
            </a:r>
          </a:p>
          <a:p>
            <a:pPr marL="0" indent="0" algn="ctr">
              <a:buNone/>
            </a:pPr>
            <a:endParaRPr lang="fr-FR" dirty="0" smtClean="0"/>
          </a:p>
          <a:p>
            <a:pPr marL="0" indent="0" algn="ctr">
              <a:buNone/>
            </a:pPr>
            <a:r>
              <a:rPr lang="fr-FR" dirty="0" smtClean="0"/>
              <a:t>Le chantier principal c’est donc déroulé sur plusieurs mois.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609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5380672"/>
            <a:ext cx="6804248" cy="147732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2018, mon arrivé dans</a:t>
            </a:r>
            <a:r>
              <a:rPr lang="fr-FR" baseline="0" dirty="0" smtClean="0"/>
              <a:t> l’atelier.</a:t>
            </a:r>
          </a:p>
          <a:p>
            <a:r>
              <a:rPr lang="fr-FR" baseline="0" dirty="0" smtClean="0"/>
              <a:t>A l’époque, je n’avais pas de </a:t>
            </a:r>
            <a:r>
              <a:rPr lang="fr-FR" baseline="0" smtClean="0"/>
              <a:t>smartphone (d’où </a:t>
            </a:r>
            <a:r>
              <a:rPr lang="fr-FR" baseline="0" dirty="0" smtClean="0"/>
              <a:t>la qualité photo).</a:t>
            </a:r>
          </a:p>
          <a:p>
            <a:r>
              <a:rPr lang="fr-FR" baseline="0" dirty="0" smtClean="0"/>
              <a:t>Ce qui est sur, c’est que l’ancien agent technique, devait travailler sur un bateau vu l’orientation des outils !</a:t>
            </a:r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941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48064" y="5445224"/>
            <a:ext cx="2358008" cy="36933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Un peu de rangement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207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7544" y="5229200"/>
            <a:ext cx="4572000" cy="1200329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2024, début des travaux, nous avons tout vidé, démonté toute la partie électrique / plomberie et commencé l’enduit pour reboucher tout les trous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366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1600" y="5517232"/>
            <a:ext cx="4572000" cy="1200329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Ellipse dans le temps, tout est peint, le luminaire est neuf, la plomberie refaite, et j’attends la société pour les sols avant de d’aménager la pièce.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087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79912" y="548680"/>
            <a:ext cx="3960440" cy="92333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Fin des travaux dans la pièce, mon ancien atelier est devenu le local ménage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362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688"/>
            <a:ext cx="9144000" cy="581211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9512" y="5085184"/>
            <a:ext cx="4572000" cy="1477328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Retour en 2018.</a:t>
            </a:r>
          </a:p>
          <a:p>
            <a:r>
              <a:rPr lang="fr-FR" dirty="0" smtClean="0"/>
              <a:t>Voici la première salle de stock… Lorsque l’ancienne directrice a ouvert cette porte pour me faire visiter mon futur lieu de travail, j’ai bien cru faire un arrêt cardiaque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755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1520" y="5157192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Toujours 2018, mais après rangement (qui a dit qu’il était superflu ?!)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293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79712" y="5661248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2024, on commence à vider la pièce. Ca va aller vite, il n’y a pas grand-chose…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181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7584" y="5589240"/>
            <a:ext cx="3816424" cy="36933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Dernier coup de collier comme on dit </a:t>
            </a:r>
            <a:r>
              <a:rPr lang="fr-FR" baseline="0" dirty="0" smtClean="0"/>
              <a:t>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312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7544" y="5301208"/>
            <a:ext cx="4572000" cy="1200329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Et me voilà avec une belle pièce vide ! Quasiment 44m² de surface.</a:t>
            </a:r>
          </a:p>
          <a:p>
            <a:r>
              <a:rPr lang="fr-FR" dirty="0" smtClean="0"/>
              <a:t>J’en connais un qui va avoir un bel atelier.</a:t>
            </a:r>
          </a:p>
          <a:p>
            <a:r>
              <a:rPr lang="fr-FR" dirty="0" smtClean="0"/>
              <a:t>Mais il y a deux ou trois retouche à faire…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4319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576" y="5733256"/>
            <a:ext cx="4572000" cy="923330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Nous avons gratté les murs et démonté la partie électricité.</a:t>
            </a:r>
          </a:p>
          <a:p>
            <a:r>
              <a:rPr lang="fr-FR" dirty="0" smtClean="0"/>
              <a:t>Reste à enduire et peindre.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9645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31640" y="5589240"/>
            <a:ext cx="4572000" cy="1200329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« Petite » ellipse, tout est peint.</a:t>
            </a:r>
          </a:p>
          <a:p>
            <a:r>
              <a:rPr lang="fr-FR" dirty="0" smtClean="0"/>
              <a:t>Je me suis occupé du réseau électrique sur les luminaires.</a:t>
            </a:r>
          </a:p>
          <a:p>
            <a:r>
              <a:rPr lang="fr-FR" dirty="0" smtClean="0"/>
              <a:t>« Reste » le circuit des prises, et la plomberie.</a:t>
            </a:r>
          </a:p>
        </p:txBody>
      </p:sp>
    </p:spTree>
    <p:extLst>
      <p:ext uri="{BB962C8B-B14F-4D97-AF65-F5344CB8AC3E}">
        <p14:creationId xmlns:p14="http://schemas.microsoft.com/office/powerpoint/2010/main" val="355548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91880" y="5517232"/>
            <a:ext cx="34381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Tout est fonctionnel, j’emménage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231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4572000" cy="923330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La salle de stock numéro une devient enfin mon atelier ! Mon travail sera d’autant plus efficace avec un espace comme celui-ci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55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Photo d’un autre angle, parce que j’avoue être plutôt fier </a:t>
            </a:r>
            <a:r>
              <a:rPr lang="fr-FR" dirty="0" smtClean="0">
                <a:sym typeface="Wingdings" panose="05000000000000000000" pitchFamily="2" charset="2"/>
              </a:rPr>
              <a:t>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517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Allez, retour en 2018 avec la deuxième salle de stock…. C’est déprimant…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544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3312368" cy="646331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2024, après vidage + décapage des murs.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722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4032448" cy="646331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Salle de stock prête à l’emploi (luminaire + peinture + sol tout propre)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419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Dernier retour en 2018, la troisième salle de stock. L’ancien technicien devait me haïr…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535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3687" y="5445224"/>
            <a:ext cx="4572000" cy="1200329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J’avais tout rangé en 2018. Et en 2024 il y a un radiateur qui a cassé… Inondation pendant mes vacances… D’où l’état du mur de droite.</a:t>
            </a:r>
          </a:p>
          <a:p>
            <a:r>
              <a:rPr lang="fr-FR" dirty="0" smtClean="0"/>
              <a:t>Allez on décape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075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9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9512" y="5712693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Après travaux, voici le mur de droite de la photo précédente </a:t>
            </a:r>
            <a:r>
              <a:rPr lang="fr-FR" dirty="0" smtClean="0">
                <a:sym typeface="Wingdings" panose="05000000000000000000" pitchFamily="2" charset="2"/>
              </a:rPr>
              <a:t>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560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5712693"/>
            <a:ext cx="4572000" cy="646331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La pièce est enfin propre ! J’attends la société pour le sol.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36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91680" y="5013176"/>
            <a:ext cx="4572000" cy="1200329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fr-FR" dirty="0" smtClean="0"/>
              <a:t>Et voilà, la troisième salle de stock de « bordel » devient le stock pour produits d’entretien ! (A côté du local ménage, c’est pratique non ?)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529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87624" y="1238423"/>
            <a:ext cx="684076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2100" dirty="0" smtClean="0"/>
              <a:t>Je laisse mon dos refroidir pendant que je fais ce diaporama !</a:t>
            </a:r>
          </a:p>
          <a:p>
            <a:pPr marL="0" indent="0">
              <a:buNone/>
            </a:pPr>
            <a:endParaRPr lang="fr-FR" sz="2100" dirty="0" smtClean="0"/>
          </a:p>
          <a:p>
            <a:pPr marL="0" indent="0">
              <a:buNone/>
            </a:pPr>
            <a:r>
              <a:rPr lang="fr-FR" sz="2100" dirty="0" smtClean="0"/>
              <a:t>C’était un énorme chantier.</a:t>
            </a:r>
          </a:p>
          <a:p>
            <a:pPr marL="0" indent="0">
              <a:buNone/>
            </a:pPr>
            <a:r>
              <a:rPr lang="fr-FR" sz="2100" dirty="0" smtClean="0"/>
              <a:t>Comment peut-on travailler en tant qu’agent technique si nos outils de travail sont dans un état catastrophique ?</a:t>
            </a:r>
          </a:p>
          <a:p>
            <a:pPr marL="0" indent="0">
              <a:buNone/>
            </a:pPr>
            <a:endParaRPr lang="fr-FR" sz="2100" dirty="0"/>
          </a:p>
          <a:p>
            <a:pPr marL="0" indent="0">
              <a:buNone/>
            </a:pPr>
            <a:r>
              <a:rPr lang="fr-FR" sz="2100" dirty="0" smtClean="0"/>
              <a:t>Remerciement :</a:t>
            </a:r>
          </a:p>
          <a:p>
            <a:pPr marL="0" indent="0">
              <a:buNone/>
            </a:pPr>
            <a:r>
              <a:rPr lang="fr-FR" sz="2100" dirty="0" smtClean="0"/>
              <a:t>Au bénévole de la résidence.</a:t>
            </a:r>
          </a:p>
          <a:p>
            <a:pPr marL="0" indent="0">
              <a:buNone/>
            </a:pPr>
            <a:r>
              <a:rPr lang="fr-FR" sz="2100" dirty="0" smtClean="0"/>
              <a:t>A l’ancien responsable, qui a validé le projet.</a:t>
            </a:r>
          </a:p>
          <a:p>
            <a:pPr marL="0" indent="0">
              <a:buNone/>
            </a:pPr>
            <a:r>
              <a:rPr lang="fr-FR" sz="2100" dirty="0" smtClean="0"/>
              <a:t>Au responsable d’opération du secteur pour son soutien et ses conseils.</a:t>
            </a:r>
          </a:p>
          <a:p>
            <a:pPr marL="0" indent="0">
              <a:buNone/>
            </a:pPr>
            <a:endParaRPr lang="fr-FR" sz="2100" dirty="0"/>
          </a:p>
          <a:p>
            <a:pPr marL="0" indent="0">
              <a:buNone/>
            </a:pPr>
            <a:r>
              <a:rPr lang="fr-FR" sz="2100" dirty="0" smtClean="0"/>
              <a:t>Merci pour le visionnage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11" y="0"/>
            <a:ext cx="4220164" cy="123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0114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665</Words>
  <Application>Microsoft Office PowerPoint</Application>
  <PresentationFormat>Affichage à l'écran (4:3)</PresentationFormat>
  <Paragraphs>63</Paragraphs>
  <Slides>26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 L’histoire du Projet C0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ALFA3A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 C0</dc:title>
  <dc:creator>Michael THIBAULT</dc:creator>
  <cp:lastModifiedBy>Michael THIBAULT</cp:lastModifiedBy>
  <cp:revision>22</cp:revision>
  <dcterms:created xsi:type="dcterms:W3CDTF">2024-10-24T13:21:53Z</dcterms:created>
  <dcterms:modified xsi:type="dcterms:W3CDTF">2024-10-25T07:09:22Z</dcterms:modified>
</cp:coreProperties>
</file>