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4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3" r:id="rId16"/>
    <p:sldId id="265" r:id="rId17"/>
    <p:sldId id="264" r:id="rId18"/>
    <p:sldId id="262" r:id="rId19"/>
    <p:sldId id="261" r:id="rId20"/>
    <p:sldId id="260" r:id="rId21"/>
    <p:sldId id="259" r:id="rId22"/>
    <p:sldId id="258" r:id="rId23"/>
    <p:sldId id="278" r:id="rId24"/>
    <p:sldId id="257" r:id="rId25"/>
    <p:sldId id="279" r:id="rId26"/>
    <p:sldId id="277" r:id="rId27"/>
    <p:sldId id="280" r:id="rId28"/>
    <p:sldId id="281" r:id="rId29"/>
    <p:sldId id="282" r:id="rId30"/>
    <p:sldId id="283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599F14-5639-8FA9-DB12-2D25E3BBE2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03C0CB3-3883-A589-41DC-4C60808D8D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F53738-8787-0F21-4945-ABACE5EAE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2977EF-E60C-D3DE-9B9C-1645E4659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EEA41A-68CC-4120-5966-D5DEC57F3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96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479854-C52D-4A64-65BA-255C3BE6C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D64110-69BC-8558-1285-35832C60CE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F035E1-5251-ADF7-0614-529AD92B4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5B4EC7-459D-F04C-9780-76A428118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A1C173-07FD-0070-3751-19DDBBDD6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852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6CEF0B-998E-E66C-9856-46626F8E2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C0EB7F-A622-6F21-EFFF-FC312638C3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926005-01F1-E606-6266-0AA58B938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CFFB10-42E1-04FD-9A85-89A6D2668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F7C606-89A8-A4D3-A49C-8D037915E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972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25F42B-4F2C-CE49-6A39-46EF08020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605B4E-A58E-B318-63BE-86C19D6A02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DF376F-3DB6-FA49-BB58-423CDFC755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D46016-2658-27B3-9714-B6AC6D878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F4E393-4DD9-B884-AE7F-095C35B92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7B2C2E-E84D-17F1-5122-46F3CFED5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098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7F5B38-7707-D667-6450-0BE2951ED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477696-F0B9-3ECF-8A86-1B316B5D2A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4C8F417-CE07-6E75-E0A2-789EF393C4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121DF39-C4F2-705B-A946-8C795B401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8B042FC-BBA4-CFB2-D893-E552F54DDC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CF12F93-C0E3-A82E-91B6-B03BB8ADD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953851B-2F0B-C839-E078-CA811694F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21BF4F1-4424-760F-9C6C-F6842B2B8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633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DF8715-C41D-F926-5F8C-6E50A4AC4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5BE2110-341D-2672-E8A1-6986AEDE6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BC5F251-A36B-5AE4-6755-CB9B69848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0816F5C-B986-79D9-D4C3-AFA47FE10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2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BBBD3F2-F031-431E-7AE4-024E4E0A0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7980E9D-46EC-7239-A764-4FA58C34A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C9DED1-4B06-1EDD-F347-A0CE637B6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9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F71840-77AF-B4A6-3D70-1E325A671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9333BA-DEFB-50FE-A59B-813F92E78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3AEE9EB-3F7A-919D-E0A8-BD413EF5BC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198DA3-29C3-E740-CB20-3CE09B207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CE6AB0-1FAF-19E9-DC7E-54556CDE6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546A52-5682-B2D7-ABBE-B610632EA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6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105AF-151B-3079-3EBB-A4CF7E422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D6CB960-40B7-71B5-03B9-6D3E474897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171669-C6DF-D0F9-52E6-01C23717F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599AE1-FF52-796C-0CDF-D3DB320CE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DAF67EF-DC2C-5C12-97C3-06BB7ADE5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FF913C-A498-D117-8721-220CA1492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786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D3BC86-A662-A86B-A499-2D73DBB51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73D2B86-C220-39D3-B253-A35B399B66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7BA0B0-77A9-F8D4-6D6D-C45B0A28A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45312F-5818-A872-B2EB-48FBAA2B2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7C3AB4-1AF6-6F52-8558-D9A1E24C4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5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AAACD93-0B2A-A947-94C3-700052445A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8E97B5C-39AA-BE6D-D52D-E41756793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EB9136-F2E4-2B1D-8CA0-49D34971E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931E2B-F336-DAD1-357A-7A76D3A30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47013E-14B8-9553-A0B4-4043BA1F1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974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FCD3486-F96C-B8DA-5147-84F24AEDE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FA25F90-1EE6-C5A5-052E-2D94B458EA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BE54C0-385C-3CCF-D98A-A3184B0846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BDC008-05D9-4A81-AFA2-B3229EFFDE6C}" type="datetimeFigureOut">
              <a:rPr lang="fr-FR" smtClean="0"/>
              <a:t>28/10/2024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BE77F4-264A-B4B5-2EDB-7FA2D06189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4BB4A5-39F9-C5BC-EE51-F34DAB5127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4A5FE7-BE2A-438A-BD4D-5BC2B62A5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63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zone rurale&#10;&#10;Description générée automatiquement">
            <a:extLst>
              <a:ext uri="{FF2B5EF4-FFF2-40B4-BE49-F238E27FC236}">
                <a16:creationId xmlns:a16="http://schemas.microsoft.com/office/drawing/2014/main" id="{63FF3B32-77A8-65FD-81B7-377F68F85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34A936-4B01-7DDB-2397-1597D386C5D6}"/>
              </a:ext>
            </a:extLst>
          </p:cNvPr>
          <p:cNvSpPr txBox="1"/>
          <p:nvPr/>
        </p:nvSpPr>
        <p:spPr>
          <a:xfrm>
            <a:off x="5477256" y="4350096"/>
            <a:ext cx="48646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village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491A59E-7790-27DE-EBA7-B534035C14DC}"/>
              </a:ext>
            </a:extLst>
          </p:cNvPr>
          <p:cNvSpPr txBox="1"/>
          <p:nvPr/>
        </p:nvSpPr>
        <p:spPr>
          <a:xfrm>
            <a:off x="3049673" y="343008"/>
            <a:ext cx="7717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village de Saint-Antoine-l'Abbaye - Isère</a:t>
            </a:r>
          </a:p>
        </p:txBody>
      </p:sp>
    </p:spTree>
    <p:extLst>
      <p:ext uri="{BB962C8B-B14F-4D97-AF65-F5344CB8AC3E}">
        <p14:creationId xmlns:p14="http://schemas.microsoft.com/office/powerpoint/2010/main" val="6111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ETOILE DES NEIGES.valse. musette jean claude898.wav"/>
          </p:stSnd>
        </p:sndAc>
      </p:transition>
    </mc:Choice>
    <mc:Fallback>
      <p:transition spd="slow" advClick="0" advTm="8000">
        <p:fade/>
        <p:sndAc>
          <p:stSnd loop="1">
            <p:snd r:embed="rId2" name="ETOILE DES NEIGES.valse. musette jean claude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D5D6F-97A2-586F-4F0B-3750943DB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A6B6CE-20BA-67AA-2447-4BD70D33647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L'abbaye de Saint-Antoine a été l'abbaye-mère de l'ordre hospitalier de Saint-Antoine avant d'être un bien des Hospitaliers de l'ordre de Saint-Jean de Jérusalem lors de la réunion des hospitaliers de Saint-Antoine avec les Hospitaliers de Saint-Jean de Jérusalem. Elle est située à Saint-Antoine-l'Abbaye, dans le département de l'Isère, en France. Elle comprend une église abbatiale et des locaux qui abritait les logements des moines.</a:t>
            </a:r>
          </a:p>
        </p:txBody>
      </p:sp>
    </p:spTree>
    <p:extLst>
      <p:ext uri="{BB962C8B-B14F-4D97-AF65-F5344CB8AC3E}">
        <p14:creationId xmlns:p14="http://schemas.microsoft.com/office/powerpoint/2010/main" val="416898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228296-A6FD-F1FB-77CB-BF3A013175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ciel, arbre, plein air&#10;&#10;Description générée automatiquement">
            <a:extLst>
              <a:ext uri="{FF2B5EF4-FFF2-40B4-BE49-F238E27FC236}">
                <a16:creationId xmlns:a16="http://schemas.microsoft.com/office/drawing/2014/main" id="{9E7A4F6D-56C7-D2E1-8072-6A1DB2A6D2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970" y="279000"/>
            <a:ext cx="8765217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6713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C7EF46-CA62-9ADB-8764-7C63F986B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aysage&#10;&#10;Description générée automatiquement">
            <a:extLst>
              <a:ext uri="{FF2B5EF4-FFF2-40B4-BE49-F238E27FC236}">
                <a16:creationId xmlns:a16="http://schemas.microsoft.com/office/drawing/2014/main" id="{60751B3C-F71C-AAC3-9493-B34C5466F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D9F749-5FA3-C382-0D43-957195CC0E4B}"/>
              </a:ext>
            </a:extLst>
          </p:cNvPr>
          <p:cNvSpPr txBox="1"/>
          <p:nvPr/>
        </p:nvSpPr>
        <p:spPr>
          <a:xfrm>
            <a:off x="2432304" y="6348167"/>
            <a:ext cx="813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de Saint Antoine l'Abbaye - ISERE 38 FRANCE</a:t>
            </a:r>
          </a:p>
        </p:txBody>
      </p:sp>
    </p:spTree>
    <p:extLst>
      <p:ext uri="{BB962C8B-B14F-4D97-AF65-F5344CB8AC3E}">
        <p14:creationId xmlns:p14="http://schemas.microsoft.com/office/powerpoint/2010/main" val="1403432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A83D26-5488-1538-8DEF-CAE356AD3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08F6835C-D585-354E-02A3-4B6A2BEFF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562889-E9A8-069F-4B68-47ABE5F8B197}"/>
              </a:ext>
            </a:extLst>
          </p:cNvPr>
          <p:cNvSpPr txBox="1"/>
          <p:nvPr/>
        </p:nvSpPr>
        <p:spPr>
          <a:xfrm>
            <a:off x="2570988" y="4460915"/>
            <a:ext cx="840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Portail de l'Eglise Abbatiale de St Antoine l'Abbaye</a:t>
            </a:r>
          </a:p>
        </p:txBody>
      </p:sp>
    </p:spTree>
    <p:extLst>
      <p:ext uri="{BB962C8B-B14F-4D97-AF65-F5344CB8AC3E}">
        <p14:creationId xmlns:p14="http://schemas.microsoft.com/office/powerpoint/2010/main" val="3409283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416AF3-1E23-AEAD-6D43-AB782B0F0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Description générée automatiquement">
            <a:extLst>
              <a:ext uri="{FF2B5EF4-FFF2-40B4-BE49-F238E27FC236}">
                <a16:creationId xmlns:a16="http://schemas.microsoft.com/office/drawing/2014/main" id="{97FFED05-F96A-B23D-C110-57444ADD1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A8CDB5-16AB-6AA3-AD01-E46420158B73}"/>
              </a:ext>
            </a:extLst>
          </p:cNvPr>
          <p:cNvSpPr txBox="1"/>
          <p:nvPr/>
        </p:nvSpPr>
        <p:spPr>
          <a:xfrm>
            <a:off x="2953512" y="4270676"/>
            <a:ext cx="81015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 err="1"/>
              <a:t>Professoir</a:t>
            </a:r>
            <a:r>
              <a:rPr lang="fr-FR" sz="2400" b="1" dirty="0"/>
              <a:t> de l'Abbaye à St Antoine l'Abbaye</a:t>
            </a:r>
          </a:p>
        </p:txBody>
      </p:sp>
    </p:spTree>
    <p:extLst>
      <p:ext uri="{BB962C8B-B14F-4D97-AF65-F5344CB8AC3E}">
        <p14:creationId xmlns:p14="http://schemas.microsoft.com/office/powerpoint/2010/main" val="3441935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560661-F392-4529-8105-EF101CC88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fenêtre, bâtiment&#10;&#10;Description générée automatiquement">
            <a:extLst>
              <a:ext uri="{FF2B5EF4-FFF2-40B4-BE49-F238E27FC236}">
                <a16:creationId xmlns:a16="http://schemas.microsoft.com/office/drawing/2014/main" id="{E2DC467C-1795-C993-DD44-8881FF6C4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693" y="189000"/>
            <a:ext cx="4003084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192ECD-66F1-02F4-27CF-C197684EA756}"/>
              </a:ext>
            </a:extLst>
          </p:cNvPr>
          <p:cNvSpPr txBox="1"/>
          <p:nvPr/>
        </p:nvSpPr>
        <p:spPr>
          <a:xfrm>
            <a:off x="7980777" y="2157984"/>
            <a:ext cx="381304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Vitrail de saint Antoine par Louis-Victor </a:t>
            </a:r>
            <a:r>
              <a:rPr lang="fr-FR" sz="2400" b="1" dirty="0" err="1">
                <a:solidFill>
                  <a:schemeClr val="bg1"/>
                </a:solidFill>
              </a:rPr>
              <a:t>Gesta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493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A53FBE-F2B9-DC27-B2F0-C3E925FCB5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offre, arcade&#10;&#10;Description générée automatiquement">
            <a:extLst>
              <a:ext uri="{FF2B5EF4-FFF2-40B4-BE49-F238E27FC236}">
                <a16:creationId xmlns:a16="http://schemas.microsoft.com/office/drawing/2014/main" id="{9BA4E89B-F8C1-9A7D-14C3-090C63EFE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247" y="279000"/>
            <a:ext cx="795266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69CD6C-389E-9E9E-9E1C-E20A96F60C84}"/>
              </a:ext>
            </a:extLst>
          </p:cNvPr>
          <p:cNvSpPr txBox="1"/>
          <p:nvPr/>
        </p:nvSpPr>
        <p:spPr>
          <a:xfrm>
            <a:off x="2871216" y="6348167"/>
            <a:ext cx="8065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Abbatiale de Saint-Antoine-l'Abbaye - Intérieur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51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6C9E7-270C-B34E-B6AD-BAD94D6BF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B78B1D4A-3968-7CFA-4E05-E3408AAFB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426" y="347480"/>
            <a:ext cx="843514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EAA759-1482-87AF-73D1-6877F75606D3}"/>
              </a:ext>
            </a:extLst>
          </p:cNvPr>
          <p:cNvSpPr txBox="1"/>
          <p:nvPr/>
        </p:nvSpPr>
        <p:spPr>
          <a:xfrm>
            <a:off x="2194560" y="4480560"/>
            <a:ext cx="8860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Église, contreforts et clocher vus depuis le cimetière.</a:t>
            </a:r>
          </a:p>
        </p:txBody>
      </p:sp>
    </p:spTree>
    <p:extLst>
      <p:ext uri="{BB962C8B-B14F-4D97-AF65-F5344CB8AC3E}">
        <p14:creationId xmlns:p14="http://schemas.microsoft.com/office/powerpoint/2010/main" val="281833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F200A6-8AAE-4E86-F5B0-ABC18F6ED8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Description générée automatiquement">
            <a:extLst>
              <a:ext uri="{FF2B5EF4-FFF2-40B4-BE49-F238E27FC236}">
                <a16:creationId xmlns:a16="http://schemas.microsoft.com/office/drawing/2014/main" id="{A92FCD21-975F-0B42-E0D5-A39C3BC04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94FCB9-A669-47FD-1C3B-1ED326C23298}"/>
              </a:ext>
            </a:extLst>
          </p:cNvPr>
          <p:cNvSpPr txBox="1"/>
          <p:nvPr/>
        </p:nvSpPr>
        <p:spPr>
          <a:xfrm>
            <a:off x="2157984" y="6348167"/>
            <a:ext cx="9235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grand mur de soutènement devant le parvis de l'église.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162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C28EB9-C751-A0B3-5D7E-5AB5CAA52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lante, maison&#10;&#10;Description générée automatiquement">
            <a:extLst>
              <a:ext uri="{FF2B5EF4-FFF2-40B4-BE49-F238E27FC236}">
                <a16:creationId xmlns:a16="http://schemas.microsoft.com/office/drawing/2014/main" id="{6A1C3F7D-CA3A-F254-F53E-6635A06401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621" y="189000"/>
            <a:ext cx="4835822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0F2ECC-DC2F-454A-70E7-205CF4164DEE}"/>
              </a:ext>
            </a:extLst>
          </p:cNvPr>
          <p:cNvSpPr txBox="1"/>
          <p:nvPr/>
        </p:nvSpPr>
        <p:spPr>
          <a:xfrm>
            <a:off x="429768" y="1905506"/>
            <a:ext cx="357362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grand mur de soutènement et la façade occidentale.</a:t>
            </a:r>
          </a:p>
        </p:txBody>
      </p:sp>
    </p:spTree>
    <p:extLst>
      <p:ext uri="{BB962C8B-B14F-4D97-AF65-F5344CB8AC3E}">
        <p14:creationId xmlns:p14="http://schemas.microsoft.com/office/powerpoint/2010/main" val="1434866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0E6C31-32FD-752B-D571-E3A416FBF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scaliers, bâtiment&#10;&#10;Description générée automatiquement">
            <a:extLst>
              <a:ext uri="{FF2B5EF4-FFF2-40B4-BE49-F238E27FC236}">
                <a16:creationId xmlns:a16="http://schemas.microsoft.com/office/drawing/2014/main" id="{91658FE6-4D7B-A6C6-7596-09FD95642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022" y="279000"/>
            <a:ext cx="47279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30D37E-BCA0-F73D-318E-8F1148797291}"/>
              </a:ext>
            </a:extLst>
          </p:cNvPr>
          <p:cNvSpPr txBox="1"/>
          <p:nvPr/>
        </p:nvSpPr>
        <p:spPr>
          <a:xfrm>
            <a:off x="8586216" y="1261872"/>
            <a:ext cx="31912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grand escalier menant au parvis avec la porte du XVIIe siècle.</a:t>
            </a:r>
          </a:p>
        </p:txBody>
      </p:sp>
    </p:spTree>
    <p:extLst>
      <p:ext uri="{BB962C8B-B14F-4D97-AF65-F5344CB8AC3E}">
        <p14:creationId xmlns:p14="http://schemas.microsoft.com/office/powerpoint/2010/main" val="16761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E128B7-6C17-424B-3123-BAB28994A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69557D7F-173A-3E3F-ECAB-AB7A0E9A7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70" y="189000"/>
            <a:ext cx="483581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44752A-862B-F8D0-7F66-D50C82EFACE2}"/>
              </a:ext>
            </a:extLst>
          </p:cNvPr>
          <p:cNvSpPr txBox="1"/>
          <p:nvPr/>
        </p:nvSpPr>
        <p:spPr>
          <a:xfrm>
            <a:off x="300070" y="1709928"/>
            <a:ext cx="3200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Clocher de l'église, grande cour, vue du portail principal.</a:t>
            </a:r>
          </a:p>
        </p:txBody>
      </p:sp>
    </p:spTree>
    <p:extLst>
      <p:ext uri="{BB962C8B-B14F-4D97-AF65-F5344CB8AC3E}">
        <p14:creationId xmlns:p14="http://schemas.microsoft.com/office/powerpoint/2010/main" val="92752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13093D-AB38-228C-B2D2-3E7B7F22B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E5730F37-E522-CFAE-DAE8-6CDFAFAE9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912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E0E6F-9F59-4B9D-3B14-647A0A2ABCC2}"/>
              </a:ext>
            </a:extLst>
          </p:cNvPr>
          <p:cNvSpPr txBox="1"/>
          <p:nvPr/>
        </p:nvSpPr>
        <p:spPr>
          <a:xfrm>
            <a:off x="3831336" y="4471416"/>
            <a:ext cx="7912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Façade occidentale de l'église.</a:t>
            </a:r>
          </a:p>
        </p:txBody>
      </p:sp>
    </p:spTree>
    <p:extLst>
      <p:ext uri="{BB962C8B-B14F-4D97-AF65-F5344CB8AC3E}">
        <p14:creationId xmlns:p14="http://schemas.microsoft.com/office/powerpoint/2010/main" val="1336652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016117-5009-6C9B-98A7-56003154FB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architecture&#10;&#10;Description générée automatiquement">
            <a:extLst>
              <a:ext uri="{FF2B5EF4-FFF2-40B4-BE49-F238E27FC236}">
                <a16:creationId xmlns:a16="http://schemas.microsoft.com/office/drawing/2014/main" id="{44224FBE-FAEE-78FC-0635-BF9D2B759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6F45E9-A651-FAD3-6776-53171C4F4DE8}"/>
              </a:ext>
            </a:extLst>
          </p:cNvPr>
          <p:cNvSpPr txBox="1"/>
          <p:nvPr/>
        </p:nvSpPr>
        <p:spPr>
          <a:xfrm>
            <a:off x="3371088" y="4446662"/>
            <a:ext cx="6839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Façade occidentale de l'église, de nuit.</a:t>
            </a:r>
          </a:p>
        </p:txBody>
      </p:sp>
    </p:spTree>
    <p:extLst>
      <p:ext uri="{BB962C8B-B14F-4D97-AF65-F5344CB8AC3E}">
        <p14:creationId xmlns:p14="http://schemas.microsoft.com/office/powerpoint/2010/main" val="35638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A92896-A995-D346-30C6-820582089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it, ciel, plein air, bâtiment&#10;&#10;Description générée automatiquement">
            <a:extLst>
              <a:ext uri="{FF2B5EF4-FFF2-40B4-BE49-F238E27FC236}">
                <a16:creationId xmlns:a16="http://schemas.microsoft.com/office/drawing/2014/main" id="{3BB08E46-EC6A-63B4-523B-DC26316AC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917" y="189000"/>
            <a:ext cx="4858482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0B9404-7886-0EEB-05CE-646080E85B5B}"/>
              </a:ext>
            </a:extLst>
          </p:cNvPr>
          <p:cNvSpPr txBox="1"/>
          <p:nvPr/>
        </p:nvSpPr>
        <p:spPr>
          <a:xfrm>
            <a:off x="8438399" y="1883664"/>
            <a:ext cx="33467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Contrefort de l'église, de nuit.</a:t>
            </a:r>
          </a:p>
        </p:txBody>
      </p:sp>
    </p:spTree>
    <p:extLst>
      <p:ext uri="{BB962C8B-B14F-4D97-AF65-F5344CB8AC3E}">
        <p14:creationId xmlns:p14="http://schemas.microsoft.com/office/powerpoint/2010/main" val="330848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C94D29-78EA-B4C0-F657-A8A69F3C94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personne&#10;&#10;Description générée automatiquement">
            <a:extLst>
              <a:ext uri="{FF2B5EF4-FFF2-40B4-BE49-F238E27FC236}">
                <a16:creationId xmlns:a16="http://schemas.microsoft.com/office/drawing/2014/main" id="{636DD23E-4D6B-9EC7-D637-FAB366E2E9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943" y="292608"/>
            <a:ext cx="9022113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0692BD-0EAB-D621-9A09-05710EC03FBE}"/>
              </a:ext>
            </a:extLst>
          </p:cNvPr>
          <p:cNvSpPr txBox="1"/>
          <p:nvPr/>
        </p:nvSpPr>
        <p:spPr>
          <a:xfrm>
            <a:off x="3767328" y="6357744"/>
            <a:ext cx="6336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Musée de Saint-Antoine-l'Abbaye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418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E57C41-FE87-3CA9-D283-02FB8F10E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adre photo, Arts visuels&#10;&#10;Description générée automatiquement">
            <a:extLst>
              <a:ext uri="{FF2B5EF4-FFF2-40B4-BE49-F238E27FC236}">
                <a16:creationId xmlns:a16="http://schemas.microsoft.com/office/drawing/2014/main" id="{1D6529F2-657C-366A-A49A-554046403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526" y="189000"/>
            <a:ext cx="4323603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269D5E-2FAE-21F9-C196-878A4F04B7B7}"/>
              </a:ext>
            </a:extLst>
          </p:cNvPr>
          <p:cNvSpPr txBox="1"/>
          <p:nvPr/>
        </p:nvSpPr>
        <p:spPr>
          <a:xfrm>
            <a:off x="109728" y="3630169"/>
            <a:ext cx="3803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Musée de Saint-Antoine-l'Abbaye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06732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8C677D-7915-DB88-F9C3-06CF449C9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statue, plante&#10;&#10;Description générée automatiquement">
            <a:extLst>
              <a:ext uri="{FF2B5EF4-FFF2-40B4-BE49-F238E27FC236}">
                <a16:creationId xmlns:a16="http://schemas.microsoft.com/office/drawing/2014/main" id="{928AB041-2EF3-64DC-253F-6EDAA7481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340" y="189000"/>
            <a:ext cx="4328440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005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C382D4-21BB-D9F7-7DB4-2463827E4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B1DA976D-365B-2E20-675C-4E3CA9384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661" y="189000"/>
            <a:ext cx="4323603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097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ADBD2D-3AC1-939A-AB9D-BB8DA2EAB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3EAECA-7F38-5A0D-75D6-FCC5F2F26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10312"/>
            <a:ext cx="945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0328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47C729-0003-DCAB-15BA-BAA06DD62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bâtiment, Mur de pierre, mur&#10;&#10;Description générée automatiquement">
            <a:extLst>
              <a:ext uri="{FF2B5EF4-FFF2-40B4-BE49-F238E27FC236}">
                <a16:creationId xmlns:a16="http://schemas.microsoft.com/office/drawing/2014/main" id="{7DD4A085-F053-055F-EEC9-BFE1A4D1F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3264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B88980-3E47-0A81-848D-848B04FCF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pierre, sol, bâtiment&#10;&#10;Description générée automatiquement">
            <a:extLst>
              <a:ext uri="{FF2B5EF4-FFF2-40B4-BE49-F238E27FC236}">
                <a16:creationId xmlns:a16="http://schemas.microsoft.com/office/drawing/2014/main" id="{4048ADB7-B207-154E-EA07-8FFBB513F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343008"/>
            <a:ext cx="945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25658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4C4F64-E66A-756E-4F61-269F0DF53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maison&#10;&#10;Description générée automatiquement">
            <a:extLst>
              <a:ext uri="{FF2B5EF4-FFF2-40B4-BE49-F238E27FC236}">
                <a16:creationId xmlns:a16="http://schemas.microsoft.com/office/drawing/2014/main" id="{65CEDF16-5636-EFEF-E865-9700C3436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69355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413A22-730B-650D-AF0F-158CC78A0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729DBB01-858A-9441-0BD9-9101F86A1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07734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21FC74-322A-5C12-2690-324CC150E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cathédrale, art, chapelle&#10;&#10;Description générée automatiquement">
            <a:extLst>
              <a:ext uri="{FF2B5EF4-FFF2-40B4-BE49-F238E27FC236}">
                <a16:creationId xmlns:a16="http://schemas.microsoft.com/office/drawing/2014/main" id="{DB4B4428-C62F-4747-A68D-374DAAE21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707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7DA0D6-D616-374A-9289-BFBD75998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AF600E16-3404-B466-B90D-BAF2194F9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254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0D2577-5D83-EAA6-EDA2-A4B1E97BD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DB36B7AE-9268-5A4A-B4B6-DD276AD7C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762" y="189000"/>
            <a:ext cx="4856475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233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63EEB4-35A9-5A35-0622-9ECE01DC1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D4777612-E5A2-56F0-896D-B86982A89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8360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924B5E-E3E5-24A7-9521-E4B0F1039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103DF183-98CE-4F0B-3237-22885701C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507" y="567000"/>
            <a:ext cx="7986985" cy="572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33B562-5008-C70F-BBEC-31A53849336F}"/>
              </a:ext>
            </a:extLst>
          </p:cNvPr>
          <p:cNvSpPr txBox="1"/>
          <p:nvPr/>
        </p:nvSpPr>
        <p:spPr>
          <a:xfrm>
            <a:off x="4544568" y="6172128"/>
            <a:ext cx="649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Saint Antoine l’Abbaye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84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5ABE12-251A-2C65-19D7-812C7811D9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4AB18FE3-FA0B-E527-C170-CA44B3013ED4}"/>
              </a:ext>
            </a:extLst>
          </p:cNvPr>
          <p:cNvSpPr txBox="1"/>
          <p:nvPr/>
        </p:nvSpPr>
        <p:spPr>
          <a:xfrm>
            <a:off x="658368" y="457200"/>
            <a:ext cx="11640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Village DE L’Abbaye Saint Antoine - Isère</a:t>
            </a:r>
          </a:p>
        </p:txBody>
      </p:sp>
      <p:pic>
        <p:nvPicPr>
          <p:cNvPr id="5" name="Image 4" descr="Une image contenant plein air, arbre, herbe, paysage&#10;&#10;Description générée automatiquement">
            <a:extLst>
              <a:ext uri="{FF2B5EF4-FFF2-40B4-BE49-F238E27FC236}">
                <a16:creationId xmlns:a16="http://schemas.microsoft.com/office/drawing/2014/main" id="{40D7B351-94F4-D5AD-A301-060F1A047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576" y="888980"/>
            <a:ext cx="6264000" cy="469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02A67E1-DA5A-6F9D-F326-2546CCF5A6A1}"/>
              </a:ext>
            </a:extLst>
          </p:cNvPr>
          <p:cNvSpPr txBox="1"/>
          <p:nvPr/>
        </p:nvSpPr>
        <p:spPr>
          <a:xfrm>
            <a:off x="9070848" y="2521059"/>
            <a:ext cx="2916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village de Saint-Antoine-l'Abbaye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2B8D146-FE67-72AE-F416-3025FD3650B3}"/>
              </a:ext>
            </a:extLst>
          </p:cNvPr>
          <p:cNvSpPr txBox="1"/>
          <p:nvPr/>
        </p:nvSpPr>
        <p:spPr>
          <a:xfrm>
            <a:off x="3602736" y="5276088"/>
            <a:ext cx="7110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252EBF6-F020-F80A-862D-975E62AB0F12}"/>
              </a:ext>
            </a:extLst>
          </p:cNvPr>
          <p:cNvSpPr txBox="1"/>
          <p:nvPr/>
        </p:nvSpPr>
        <p:spPr>
          <a:xfrm>
            <a:off x="5454396" y="5969020"/>
            <a:ext cx="5074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09354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226</Words>
  <Application>Microsoft Office PowerPoint</Application>
  <PresentationFormat>Grand écran</PresentationFormat>
  <Paragraphs>78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2024-10-27T15:00:55Z</dcterms:created>
  <dcterms:modified xsi:type="dcterms:W3CDTF">2024-10-28T06:05:21Z</dcterms:modified>
</cp:coreProperties>
</file>