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7" r:id="rId6"/>
    <p:sldId id="280" r:id="rId7"/>
    <p:sldId id="281" r:id="rId8"/>
    <p:sldId id="267" r:id="rId9"/>
    <p:sldId id="278" r:id="rId10"/>
    <p:sldId id="279" r:id="rId11"/>
    <p:sldId id="256" r:id="rId12"/>
    <p:sldId id="257" r:id="rId13"/>
    <p:sldId id="258" r:id="rId14"/>
    <p:sldId id="259" r:id="rId15"/>
    <p:sldId id="260" r:id="rId16"/>
    <p:sldId id="261" r:id="rId17"/>
    <p:sldId id="263" r:id="rId18"/>
    <p:sldId id="264" r:id="rId19"/>
    <p:sldId id="265" r:id="rId20"/>
    <p:sldId id="266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6" r:id="rId29"/>
    <p:sldId id="27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0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396" y="7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562788-E190-61BD-962B-27CDAC53A7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87D7F48-9FE2-F8FD-E3EB-C292ACC8ED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44E725-717A-0A3F-F29A-7BB105392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1CFDD5-B038-39D1-68C7-2DC6CF0C8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CE285D-0732-342F-3A14-9931C54F6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598656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D80FAB-2B77-EDB8-AD01-E1A7C29F7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D552692-7AB8-2C0C-847E-C97D814DBB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2B6F48-F0AC-E542-6707-798F834CA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88C4F9-E571-2EC3-A230-E00C1500C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326D34D-6AAE-8BBC-0FEF-F2B17CD7B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441417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E0F429-6BF5-9211-C930-5B1B74FDF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7CA35C2-391B-1C30-F68B-7D3FDA5715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D44E848-D5C1-6919-E920-BBA22E066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41F855-82E0-F4E2-EC24-CE26DEE6B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07132A-2123-EE63-5416-8620044E2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903541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D4F05A-5ECA-6F5B-98B4-EDF4FD2FA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2EE01B4-73DF-13F4-37F5-F4BE5AD23E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515353C-D260-8ACE-933A-5F805C16E6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D8C418-BAD7-32CF-003F-F24B2A82A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87BFD4-CC39-3BA9-2E4A-3C546453D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31EA9E5-862E-97D0-A4A6-AC5259C68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61002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5E09C-79F5-F549-FF11-99081AD82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D62670-876E-8B8D-2474-9768EB37DD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9B3BA37-4C77-5019-1D8E-2EC568C26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44EB824-0788-70F1-30A4-7000721BF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F3FE77F-7DFC-7D67-E98E-A5130F1FA2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D01DBEE-D3C2-4333-2D29-61517A183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FAA1FEC-F850-715F-377D-9F9BDC631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C5DD8A6-2ADF-B548-0C5D-FDD3E20EB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982470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EC5463-A66D-9420-8498-6B52E9A9F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CEBB5B-A9F6-D54F-861F-C4E32F77E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5565E64-F04E-124E-A748-DDD0C5670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84B8D49-A698-8BF7-721F-8AFA60D80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672344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8D22531-D086-C29A-C086-865D9B67B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074F0BC-8B69-01D2-3F73-300089C58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866CAE7-CF47-BFAB-BC79-895D37BAA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302658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FE0F1C-5CFD-746D-3E41-38142CB7B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7E4DE7-F1B4-EB39-A17C-C0F67EAF7D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9B15583-09CF-0335-68EB-C96AAA92DD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22E1B6-A9F4-D03B-94B4-F01963609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8BD3EB-4C96-9D72-4EE2-A9C2FF897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8B568C5-FA44-8290-280F-9307B1226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0268072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BD5FD6-20D0-794E-7464-82DAEE0D4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B739E9A-2D27-6D5F-85EE-F334DCC907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0716865-7CF7-C214-E243-CA16BDDC23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5543E5-039C-CFF2-8F67-BFF29BDC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57662DE-4E1E-C664-301D-811DC4A1F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69CF85A-6405-DA21-9393-D4E4662DC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319795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5CC395-CEA3-2365-2B1C-B60C60004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E1C6D22-4609-B02E-DBE2-74CFC2FF61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0F0067-3D7F-FA10-C12E-23EAF452C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0491E5-E3CA-2965-AA27-CFD9D670F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3275A-C5E7-7EF2-D37E-B5386050E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465416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E246288-8F90-C092-7BA7-97A655AA09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BB52D3C-F1F7-0124-3DCB-3ABA2D5020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F5469A-AA19-F8D4-DDB7-70989C6FE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3C5569-F997-8BFF-A9F4-0BC819F58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BBBAC-04BB-98DE-823A-98C542A83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931562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DF1BFDB-29CE-95E0-F0B8-237BCAD12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260C3C4-295B-EDCE-0518-6B0FF1AE4E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E1BD84-EFE6-4E69-2934-5300070DE9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7E0FB-6134-4CC8-970D-7D1D63F80AD2}" type="datetimeFigureOut">
              <a:rPr lang="fr-FR" smtClean="0"/>
              <a:t>24/10/2024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FA6B87-6319-69AA-1DCB-D252EE6476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3DBF41-FCF5-FD80-D3BF-87AD09665D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18E3E-A6FC-42D6-8FEE-4D5B99E96BA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99099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47D397-0AA5-6E33-DA9A-5D1B8CA23E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53000"/>
            <a:ext cx="6552000" cy="65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C6029-2DAA-06D8-C941-EC9B0F10A594}"/>
              </a:ext>
            </a:extLst>
          </p:cNvPr>
          <p:cNvSpPr txBox="1"/>
          <p:nvPr/>
        </p:nvSpPr>
        <p:spPr>
          <a:xfrm>
            <a:off x="9382642" y="2764947"/>
            <a:ext cx="22785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Poétesse du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street Art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26ABD91-6BEC-04B6-A850-8980FEB1A1CB}"/>
              </a:ext>
            </a:extLst>
          </p:cNvPr>
          <p:cNvSpPr txBox="1"/>
          <p:nvPr/>
        </p:nvSpPr>
        <p:spPr>
          <a:xfrm>
            <a:off x="9382642" y="3885408"/>
            <a:ext cx="22785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Exposition au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Palais des Papes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AVIGNON</a:t>
            </a:r>
          </a:p>
        </p:txBody>
      </p:sp>
    </p:spTree>
    <p:extLst>
      <p:ext uri="{BB962C8B-B14F-4D97-AF65-F5344CB8AC3E}">
        <p14:creationId xmlns:p14="http://schemas.microsoft.com/office/powerpoint/2010/main" val="8545101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  <p:sndAc>
          <p:stSnd>
            <p:snd r:embed="rId2" name="Richard Clayderman - Lettre à Ma Mère (Official Video).wav"/>
          </p:stSnd>
        </p:sndAc>
      </p:transition>
    </mc:Choice>
    <mc:Fallback>
      <p:transition spd="slow" advClick="0" advTm="9000">
        <p:fade/>
        <p:sndAc>
          <p:stSnd>
            <p:snd r:embed="rId2" name="Richard Clayderman - Lettre à Ma Mère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A76581-7B9A-C3A9-A760-498F45A7DA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257175"/>
            <a:ext cx="11277600" cy="634365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67643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D6E108-3037-1D59-AA16-8651061C76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1311" y="217357"/>
            <a:ext cx="4817464" cy="642328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3E1653-6B20-3649-FF88-ACEFA7148CC8}"/>
              </a:ext>
            </a:extLst>
          </p:cNvPr>
          <p:cNvSpPr txBox="1"/>
          <p:nvPr/>
        </p:nvSpPr>
        <p:spPr>
          <a:xfrm>
            <a:off x="6970426" y="387043"/>
            <a:ext cx="4661941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000" b="1" dirty="0"/>
              <a:t>le Palais des Papes à AVIGNON</a:t>
            </a:r>
          </a:p>
          <a:p>
            <a:endParaRPr lang="fr-FR" sz="2000" b="1" dirty="0"/>
          </a:p>
          <a:p>
            <a:r>
              <a:rPr lang="fr-FR" sz="2000" b="1" dirty="0"/>
              <a:t> expose depuis toujours, l’ART contemporain</a:t>
            </a:r>
          </a:p>
          <a:p>
            <a:endParaRPr lang="fr-FR" sz="2000" b="1" dirty="0"/>
          </a:p>
          <a:p>
            <a:r>
              <a:rPr lang="fr-FR" sz="2000" b="1" dirty="0"/>
              <a:t>Cette année 2024, MISS TIC est à l’honneur</a:t>
            </a:r>
          </a:p>
          <a:p>
            <a:r>
              <a:rPr lang="fr-FR" sz="2000" b="1" dirty="0"/>
              <a:t> avec ses pochoirs de Femmes affranchies et, de Slogans poétiques </a:t>
            </a:r>
          </a:p>
          <a:p>
            <a:endParaRPr lang="fr-FR" sz="2000" b="1" dirty="0"/>
          </a:p>
          <a:p>
            <a:r>
              <a:rPr lang="fr-FR" sz="2000" b="1" dirty="0"/>
              <a:t>Œuvres – Photos – Archives dispersées dans le parcours de l’exposition  -dans la chambre</a:t>
            </a:r>
          </a:p>
          <a:p>
            <a:r>
              <a:rPr lang="fr-FR" sz="2000" b="1" dirty="0"/>
              <a:t> antique du camérier – dans les coursives –</a:t>
            </a:r>
          </a:p>
          <a:p>
            <a:r>
              <a:rPr lang="fr-FR" sz="2000" b="1" dirty="0"/>
              <a:t>   ou dans le jardin, surprenant le visiteur….</a:t>
            </a:r>
          </a:p>
          <a:p>
            <a:endParaRPr lang="fr-FR" sz="2000" b="1" dirty="0"/>
          </a:p>
          <a:p>
            <a:r>
              <a:rPr lang="fr-FR" sz="2000" b="1" dirty="0"/>
              <a:t>Dans la Chapelle une seconde partie avec, </a:t>
            </a:r>
          </a:p>
          <a:p>
            <a:r>
              <a:rPr lang="fr-FR" sz="2000" b="1" dirty="0"/>
              <a:t>Représentation de corps féminins</a:t>
            </a:r>
          </a:p>
        </p:txBody>
      </p:sp>
    </p:spTree>
    <p:extLst>
      <p:ext uri="{BB962C8B-B14F-4D97-AF65-F5344CB8AC3E}">
        <p14:creationId xmlns:p14="http://schemas.microsoft.com/office/powerpoint/2010/main" val="3520468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4F06CB-3A41-0582-ABD9-BFC0064BE8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681" y="776096"/>
            <a:ext cx="9314638" cy="5305807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DFB5F6-3DDC-D058-7FE4-C5E5EDF8DCAE}"/>
              </a:ext>
            </a:extLst>
          </p:cNvPr>
          <p:cNvSpPr txBox="1"/>
          <p:nvPr/>
        </p:nvSpPr>
        <p:spPr>
          <a:xfrm>
            <a:off x="4175200" y="6081903"/>
            <a:ext cx="4931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Palais des Papes  -  AVIGNON</a:t>
            </a:r>
          </a:p>
        </p:txBody>
      </p:sp>
    </p:spTree>
    <p:extLst>
      <p:ext uri="{BB962C8B-B14F-4D97-AF65-F5344CB8AC3E}">
        <p14:creationId xmlns:p14="http://schemas.microsoft.com/office/powerpoint/2010/main" val="298168362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C63079-3579-7B0C-AE17-0602694894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472" y="299829"/>
            <a:ext cx="10583056" cy="5952969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3619F9E-DCF3-3516-96B3-B6D1DAA9EA21}"/>
              </a:ext>
            </a:extLst>
          </p:cNvPr>
          <p:cNvSpPr txBox="1"/>
          <p:nvPr/>
        </p:nvSpPr>
        <p:spPr>
          <a:xfrm>
            <a:off x="5631012" y="6248804"/>
            <a:ext cx="2788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</a:t>
            </a:r>
            <a:r>
              <a:rPr lang="fr-FR" sz="2400" b="1" dirty="0"/>
              <a:t>l’ Artiste</a:t>
            </a:r>
          </a:p>
        </p:txBody>
      </p:sp>
    </p:spTree>
    <p:extLst>
      <p:ext uri="{BB962C8B-B14F-4D97-AF65-F5344CB8AC3E}">
        <p14:creationId xmlns:p14="http://schemas.microsoft.com/office/powerpoint/2010/main" val="376538579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F6479A-27A0-1AE4-4E4B-52457489A5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569" y="279136"/>
            <a:ext cx="4210423" cy="62997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3B4EDD-C79D-4D04-C6C1-BA2E3730BC89}"/>
              </a:ext>
            </a:extLst>
          </p:cNvPr>
          <p:cNvSpPr txBox="1"/>
          <p:nvPr/>
        </p:nvSpPr>
        <p:spPr>
          <a:xfrm>
            <a:off x="6095132" y="314903"/>
            <a:ext cx="5551357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             MISS TIC</a:t>
            </a:r>
          </a:p>
          <a:p>
            <a:endParaRPr lang="fr-FR" sz="2400" b="1" dirty="0"/>
          </a:p>
          <a:p>
            <a:r>
              <a:rPr lang="fr-FR" sz="2400" b="1" dirty="0"/>
              <a:t> Née en 1956, fille d’un Tunisien et, d’une mère</a:t>
            </a:r>
          </a:p>
          <a:p>
            <a:r>
              <a:rPr lang="fr-FR" sz="2400" b="1" dirty="0"/>
              <a:t> Normande</a:t>
            </a:r>
          </a:p>
          <a:p>
            <a:endParaRPr lang="fr-FR" sz="2400" b="1" dirty="0"/>
          </a:p>
          <a:p>
            <a:r>
              <a:rPr lang="fr-FR" sz="2400" b="1" dirty="0"/>
              <a:t>Passe son enfance dans les 18eme arrondissement Parisien, puis à Orly</a:t>
            </a:r>
          </a:p>
          <a:p>
            <a:endParaRPr lang="fr-FR" sz="2400" b="1" dirty="0"/>
          </a:p>
          <a:p>
            <a:r>
              <a:rPr lang="fr-FR" sz="2400" b="1" dirty="0"/>
              <a:t>Se lance en 1980 dans une œuvre réjouissante et, populaire</a:t>
            </a:r>
          </a:p>
          <a:p>
            <a:endParaRPr lang="fr-FR" sz="2400" b="1" dirty="0"/>
          </a:p>
          <a:p>
            <a:r>
              <a:rPr lang="fr-FR" sz="2400" b="1" dirty="0"/>
              <a:t>Pionnière du Street Art,  décédée en 2022</a:t>
            </a:r>
          </a:p>
          <a:p>
            <a:endParaRPr lang="fr-FR" sz="2400" b="1" dirty="0"/>
          </a:p>
          <a:p>
            <a:r>
              <a:rPr lang="fr-FR" sz="2400" b="1" dirty="0"/>
              <a:t>Présentation d’une œuvre féministe et poétique</a:t>
            </a:r>
          </a:p>
          <a:p>
            <a:r>
              <a:rPr lang="fr-FR" sz="2400" b="1" dirty="0"/>
              <a:t>        40 ans de sa vie……..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92850778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E6F1A4-96FA-9952-C86E-A3B3AA396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5350"/>
            <a:ext cx="7620000" cy="50673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64AB23-4383-D306-91FB-18AD17703300}"/>
              </a:ext>
            </a:extLst>
          </p:cNvPr>
          <p:cNvSpPr txBox="1"/>
          <p:nvPr/>
        </p:nvSpPr>
        <p:spPr>
          <a:xfrm>
            <a:off x="1276810" y="5962650"/>
            <a:ext cx="1067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Exposition «  A la Vie à l’Amor «   - graffs des années 80, avant de faire des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«  Rêves d’anges heureux » en 2022</a:t>
            </a:r>
          </a:p>
        </p:txBody>
      </p:sp>
    </p:spTree>
    <p:extLst>
      <p:ext uri="{BB962C8B-B14F-4D97-AF65-F5344CB8AC3E}">
        <p14:creationId xmlns:p14="http://schemas.microsoft.com/office/powerpoint/2010/main" val="6401450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004BFA-7DCF-5E67-4184-BF78C3108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4177" y="676061"/>
            <a:ext cx="9683646" cy="5434283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91E029-61A0-59BA-14C4-E1BAAF245FCC}"/>
              </a:ext>
            </a:extLst>
          </p:cNvPr>
          <p:cNvSpPr txBox="1"/>
          <p:nvPr/>
        </p:nvSpPr>
        <p:spPr>
          <a:xfrm>
            <a:off x="996007" y="6110344"/>
            <a:ext cx="106975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SON STYLE :  Silhouettes Féminines au pochoir et, des mots entre slogan féministe et le Haïku</a:t>
            </a:r>
          </a:p>
          <a:p>
            <a:r>
              <a:rPr lang="fr-FR" sz="2000" b="1" dirty="0"/>
              <a:t>  mêlant humour et provocation – le street Art étant vagabond, clandestin, délinquant, éphémère…</a:t>
            </a:r>
          </a:p>
        </p:txBody>
      </p:sp>
    </p:spTree>
    <p:extLst>
      <p:ext uri="{BB962C8B-B14F-4D97-AF65-F5344CB8AC3E}">
        <p14:creationId xmlns:p14="http://schemas.microsoft.com/office/powerpoint/2010/main" val="348254670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81ECC45-7073-4068-15C7-46ED146D4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6000" y="743285"/>
            <a:ext cx="9540000" cy="53714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7434457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42E847-0BA0-65FF-99ED-16D1A49A39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2110" y="327619"/>
            <a:ext cx="9307779" cy="62027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893673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4797B74-29A3-9F8D-D539-9E1D3EAB5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619" y="724238"/>
            <a:ext cx="10304762" cy="54095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85414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3C4D28F2-2215-02D1-2987-26713C1441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192" y="332282"/>
            <a:ext cx="7461615" cy="6193435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712397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E29754-5758-5FE9-A915-CCB5BC10C5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3531" y="189000"/>
            <a:ext cx="6759710" cy="6480000"/>
          </a:xfrm>
          <a:prstGeom prst="ellipse">
            <a:avLst/>
          </a:prstGeom>
          <a:ln w="63500" cap="rnd">
            <a:solidFill>
              <a:srgbClr val="00206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9884324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6307BB1-DB5A-E185-1DA7-0FBB7E950738}"/>
              </a:ext>
            </a:extLst>
          </p:cNvPr>
          <p:cNvSpPr txBox="1"/>
          <p:nvPr/>
        </p:nvSpPr>
        <p:spPr>
          <a:xfrm>
            <a:off x="7127041" y="1477369"/>
            <a:ext cx="371756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Dans la série</a:t>
            </a:r>
          </a:p>
          <a:p>
            <a:r>
              <a:rPr lang="fr-FR" sz="2000" b="1" dirty="0"/>
              <a:t>«  Femmes de l’être »</a:t>
            </a:r>
          </a:p>
          <a:p>
            <a:endParaRPr lang="fr-FR" sz="2000" b="1" dirty="0"/>
          </a:p>
          <a:p>
            <a:r>
              <a:rPr lang="fr-FR" sz="2000" b="1" dirty="0"/>
              <a:t> l’Artiste maroufle des livres sur toile pour des portraits d’amazones</a:t>
            </a:r>
          </a:p>
          <a:p>
            <a:r>
              <a:rPr lang="fr-FR" sz="2000" b="1" dirty="0"/>
              <a:t> dont :</a:t>
            </a:r>
          </a:p>
          <a:p>
            <a:r>
              <a:rPr lang="fr-FR" sz="2000" b="1" dirty="0"/>
              <a:t> Patti Smith</a:t>
            </a:r>
          </a:p>
          <a:p>
            <a:r>
              <a:rPr lang="fr-FR" sz="2000" b="1" dirty="0"/>
              <a:t>    Virginie Despentes</a:t>
            </a:r>
          </a:p>
          <a:p>
            <a:r>
              <a:rPr lang="fr-FR" sz="2000" b="1" dirty="0"/>
              <a:t>        Colette</a:t>
            </a:r>
          </a:p>
          <a:p>
            <a:r>
              <a:rPr lang="fr-FR" sz="2000" b="1" dirty="0"/>
              <a:t>            Marguerite Duras</a:t>
            </a:r>
          </a:p>
          <a:p>
            <a:r>
              <a:rPr lang="fr-FR" sz="2000" b="1" dirty="0"/>
              <a:t>                Virginia Wolf……..</a:t>
            </a:r>
          </a:p>
          <a:p>
            <a:r>
              <a:rPr lang="fr-FR" sz="2000" b="1" dirty="0"/>
              <a:t>      </a:t>
            </a:r>
            <a:endParaRPr lang="fr-FR" b="1" dirty="0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0B5BCEF-C8F6-29CA-A36F-196743E8FD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067" y="727490"/>
            <a:ext cx="6383352" cy="51536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7736788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544BDCB-57C6-F07E-F720-3CAD1D036B50}"/>
              </a:ext>
            </a:extLst>
          </p:cNvPr>
          <p:cNvSpPr txBox="1"/>
          <p:nvPr/>
        </p:nvSpPr>
        <p:spPr>
          <a:xfrm>
            <a:off x="6707016" y="273089"/>
            <a:ext cx="4452079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 autres ‘déclarations’ :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poésie ébauche les contours d’une ville à colorier 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Assignée à résistance…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Dire aux murs que les pierres ont une vie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endParaRPr lang="fr-FR" sz="2000" b="1" dirty="0">
              <a:solidFill>
                <a:schemeClr val="bg1"/>
              </a:solidFill>
            </a:endParaRP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Dans la représentation Féminine :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Femmes au bord d’elle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Redouter ce qu’on souhaite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Souhaiter ce qu’on redoute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064874A-D752-C979-9D48-08F51DF554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3276" y="273089"/>
            <a:ext cx="4733867" cy="631182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740510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7E89E8-31A0-B04B-AE82-14329543F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1125" y="781050"/>
            <a:ext cx="9429750" cy="5295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691905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233D5E-772D-1348-282C-B7C154C64B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9009" y="416237"/>
            <a:ext cx="8933982" cy="595250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867107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93A85BA-94C8-4B1A-6611-28A895C704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8498" y="519845"/>
            <a:ext cx="7615004" cy="58183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2021584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2D3929-E81B-EA9F-8691-AF60EA1ED5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221" y="675462"/>
            <a:ext cx="8257436" cy="5507075"/>
          </a:xfrm>
          <a:prstGeom prst="roundRect">
            <a:avLst>
              <a:gd name="adj" fmla="val 16667"/>
            </a:avLst>
          </a:prstGeom>
          <a:ln w="53975">
            <a:solidFill>
              <a:srgbClr val="FFFF00"/>
            </a:solidFill>
            <a:prstDash val="sysDot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810515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66378F-1EDB-2950-60A7-FD01BD99E9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5070" y="670810"/>
            <a:ext cx="8261860" cy="55163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314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F2CCF7-7EB6-8875-FE0E-69B6E9AB9D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039" y="189000"/>
            <a:ext cx="4860000" cy="648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1453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7C522A-7F34-5666-848B-B53E80563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1019175"/>
            <a:ext cx="8572500" cy="4819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710108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0EB7CE-CF99-A16C-84CE-A8FB49B55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7800" y="814387"/>
            <a:ext cx="9296400" cy="522922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15331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F486FF-084F-3A33-9B5E-145FA12CE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7337" y="838200"/>
            <a:ext cx="9077325" cy="5181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202677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D86349-9505-F731-3E0C-E1D6C90F79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7800" y="814387"/>
            <a:ext cx="9296400" cy="5229225"/>
          </a:xfrm>
          <a:prstGeom prst="rect">
            <a:avLst/>
          </a:prstGeom>
          <a:ln w="38100" cap="sq">
            <a:solidFill>
              <a:schemeClr val="accent4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041661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0B61E6-8827-3D5C-C739-2CDB947A01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76212"/>
            <a:ext cx="9753600" cy="650557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552840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A620817-F3B3-19FC-484F-688DB4AAB4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4020" y="516250"/>
            <a:ext cx="9203960" cy="57524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473708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6A27FA-3D3D-8E54-78F0-12C70615DF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212" y="203330"/>
            <a:ext cx="8142530" cy="637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4638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6FE831-EB3B-9953-A2E2-6654A5FE5D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000" y="1333749"/>
            <a:ext cx="7992000" cy="4526701"/>
          </a:xfrm>
          <a:prstGeom prst="roundRect">
            <a:avLst>
              <a:gd name="adj" fmla="val 16667"/>
            </a:avLst>
          </a:prstGeom>
          <a:ln w="698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E42D797-CE6B-DC6C-5942-C46AA987ABD2}"/>
              </a:ext>
            </a:extLst>
          </p:cNvPr>
          <p:cNvSpPr txBox="1"/>
          <p:nvPr/>
        </p:nvSpPr>
        <p:spPr>
          <a:xfrm>
            <a:off x="2277035" y="256531"/>
            <a:ext cx="76379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Avec La Complicité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– Miss – Tic à La Vie à L’Amor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2A1A0AA-E5E4-1895-620E-15FF5901CF27}"/>
              </a:ext>
            </a:extLst>
          </p:cNvPr>
          <p:cNvSpPr txBox="1"/>
          <p:nvPr/>
        </p:nvSpPr>
        <p:spPr>
          <a:xfrm>
            <a:off x="5546894" y="5860450"/>
            <a:ext cx="9090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8954374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5000" advClick="0" advTm="9000">
        <p159:morph option="byObject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325</Words>
  <Application>Microsoft Office PowerPoint</Application>
  <PresentationFormat>Grand écran</PresentationFormat>
  <Paragraphs>67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10</cp:revision>
  <dcterms:created xsi:type="dcterms:W3CDTF">2024-10-23T13:55:42Z</dcterms:created>
  <dcterms:modified xsi:type="dcterms:W3CDTF">2024-10-24T04:55:39Z</dcterms:modified>
</cp:coreProperties>
</file>