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xBgVFsUQVM/YO5e9jy+8w==" hashData="udwYAEyYl/QiT+/v8FqJtDctq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D5D"/>
    <a:srgbClr val="F379EA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7" autoAdjust="0"/>
    <p:restoredTop sz="94660"/>
  </p:normalViewPr>
  <p:slideViewPr>
    <p:cSldViewPr>
      <p:cViewPr>
        <p:scale>
          <a:sx n="78" d="100"/>
          <a:sy n="78" d="100"/>
        </p:scale>
        <p:origin x="-1253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5505B3-D2ED-46B3-8230-9250A0807833}" type="datetimeFigureOut">
              <a:rPr lang="fr-FR"/>
              <a:pPr>
                <a:defRPr/>
              </a:pPr>
              <a:t>24/10/2024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9BA2D8A-D944-4B6C-9680-1AC016BAE3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198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21D261-1FB8-4C20-BFA2-7915E8A65CE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01023E-B8EE-45AB-9898-561F0B0C4A1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38969E-11AA-4382-830D-CA71AEB61C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56DB32-C707-4AE5-A8C5-D0C39450E4B2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8CDF4-28D6-4A5A-A5A7-FAFB4BCFE2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9885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7A962-6B35-4C62-B29A-24E6125363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190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6BD98-05A2-4059-84DF-06EAD4D05F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9360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62061-87D3-430F-AFBD-DE1CA6D612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459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6469F-6C7B-4766-98BD-18ACE2E853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108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40F0C-4F0E-4BD5-B836-47689A3FA5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5581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13DD9-F710-483E-BFF8-87AEE8137A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918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5411D-691A-4B4C-AD3B-A5EB3F5652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7580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2EBDF-9021-478B-BC18-BA5D96315C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8322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19D4C-D89E-43ED-B50F-121D6A2FFD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5937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A3814-CBB8-4155-8E5C-953B655FD7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196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bg2">
                <a:lumMod val="21000"/>
              </a:schemeClr>
            </a:gs>
            <a:gs pos="75000">
              <a:srgbClr val="FFFF00"/>
            </a:gs>
            <a:gs pos="92000">
              <a:schemeClr val="accent4">
                <a:lumMod val="10000"/>
              </a:schemeClr>
            </a:gs>
            <a:gs pos="84000">
              <a:srgbClr val="FF5D5D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62E6CF-5EFA-47C5-B6B2-B9FCAC2766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gif"/><Relationship Id="rId3" Type="http://schemas.openxmlformats.org/officeDocument/2006/relationships/audio" Target="../media/audio3.wav"/><Relationship Id="rId21" Type="http://schemas.openxmlformats.org/officeDocument/2006/relationships/image" Target="../media/image13.jpeg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png"/><Relationship Id="rId20" Type="http://schemas.openxmlformats.org/officeDocument/2006/relationships/image" Target="../media/image12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png"/><Relationship Id="rId5" Type="http://schemas.openxmlformats.org/officeDocument/2006/relationships/audio" Target="../media/audio5.wav"/><Relationship Id="rId15" Type="http://schemas.openxmlformats.org/officeDocument/2006/relationships/image" Target="../media/image7.png"/><Relationship Id="rId10" Type="http://schemas.openxmlformats.org/officeDocument/2006/relationships/image" Target="../media/image2.gif"/><Relationship Id="rId19" Type="http://schemas.openxmlformats.org/officeDocument/2006/relationships/image" Target="../media/image11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7.png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openxmlformats.org/officeDocument/2006/relationships/image" Target="../media/image37.png"/><Relationship Id="rId39" Type="http://schemas.openxmlformats.org/officeDocument/2006/relationships/image" Target="../media/image46.png"/><Relationship Id="rId3" Type="http://schemas.openxmlformats.org/officeDocument/2006/relationships/image" Target="../media/image18.png"/><Relationship Id="rId21" Type="http://schemas.microsoft.com/office/2007/relationships/hdphoto" Target="../media/hdphoto2.wdp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9.wav"/><Relationship Id="rId50" Type="http://schemas.openxmlformats.org/officeDocument/2006/relationships/image" Target="../media/image53.jpeg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microsoft.com/office/2007/relationships/hdphoto" Target="../media/hdphoto4.wdp"/><Relationship Id="rId33" Type="http://schemas.openxmlformats.org/officeDocument/2006/relationships/image" Target="../media/image41.gif"/><Relationship Id="rId38" Type="http://schemas.openxmlformats.org/officeDocument/2006/relationships/image" Target="../media/image45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openxmlformats.org/officeDocument/2006/relationships/image" Target="../media/image34.png"/><Relationship Id="rId29" Type="http://schemas.openxmlformats.org/officeDocument/2006/relationships/image" Target="../media/image39.png"/><Relationship Id="rId41" Type="http://schemas.openxmlformats.org/officeDocument/2006/relationships/image" Target="../media/image48.png"/><Relationship Id="rId54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openxmlformats.org/officeDocument/2006/relationships/image" Target="../media/image36.png"/><Relationship Id="rId32" Type="http://schemas.microsoft.com/office/2007/relationships/hdphoto" Target="../media/hdphoto7.wdp"/><Relationship Id="rId37" Type="http://schemas.openxmlformats.org/officeDocument/2006/relationships/image" Target="../media/image44.png"/><Relationship Id="rId40" Type="http://schemas.openxmlformats.org/officeDocument/2006/relationships/image" Target="../media/image47.png"/><Relationship Id="rId45" Type="http://schemas.openxmlformats.org/officeDocument/2006/relationships/audio" Target="../media/audio8.wav"/><Relationship Id="rId53" Type="http://schemas.openxmlformats.org/officeDocument/2006/relationships/image" Target="../media/image55.jpe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microsoft.com/office/2007/relationships/hdphoto" Target="../media/hdphoto3.wdp"/><Relationship Id="rId28" Type="http://schemas.openxmlformats.org/officeDocument/2006/relationships/image" Target="../media/image38.png"/><Relationship Id="rId36" Type="http://schemas.openxmlformats.org/officeDocument/2006/relationships/image" Target="../media/image43.png"/><Relationship Id="rId49" Type="http://schemas.openxmlformats.org/officeDocument/2006/relationships/audio" Target="../media/audio1.wav"/><Relationship Id="rId10" Type="http://schemas.openxmlformats.org/officeDocument/2006/relationships/image" Target="../media/image25.gif"/><Relationship Id="rId19" Type="http://schemas.microsoft.com/office/2007/relationships/hdphoto" Target="../media/hdphoto1.wdp"/><Relationship Id="rId31" Type="http://schemas.openxmlformats.org/officeDocument/2006/relationships/image" Target="../media/image40.png"/><Relationship Id="rId44" Type="http://schemas.openxmlformats.org/officeDocument/2006/relationships/image" Target="../media/image50.jpeg"/><Relationship Id="rId52" Type="http://schemas.openxmlformats.org/officeDocument/2006/relationships/image" Target="../media/image54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openxmlformats.org/officeDocument/2006/relationships/image" Target="../media/image35.png"/><Relationship Id="rId27" Type="http://schemas.microsoft.com/office/2007/relationships/hdphoto" Target="../media/hdphoto5.wdp"/><Relationship Id="rId30" Type="http://schemas.microsoft.com/office/2007/relationships/hdphoto" Target="../media/hdphoto6.wdp"/><Relationship Id="rId35" Type="http://schemas.microsoft.com/office/2007/relationships/hdphoto" Target="../media/hdphoto8.wdp"/><Relationship Id="rId43" Type="http://schemas.openxmlformats.org/officeDocument/2006/relationships/audio" Target="../media/audio7.wav"/><Relationship Id="rId48" Type="http://schemas.openxmlformats.org/officeDocument/2006/relationships/image" Target="../media/image52.jpeg"/><Relationship Id="rId8" Type="http://schemas.openxmlformats.org/officeDocument/2006/relationships/image" Target="../media/image23.gif"/><Relationship Id="rId51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04 -2769.wav">
            <a:hlinkClick r:id="" action="ppaction://media"/>
          </p:cNvPr>
          <p:cNvPicPr>
            <a:picLocks noRot="1" noChangeAspect="1"/>
          </p:cNvPicPr>
          <p:nvPr>
            <a:wavAudioFile r:embed="rId1" name="04 - dis-moi ou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2769.wav">
            <a:hlinkClick r:id="" action="ppaction://media"/>
          </p:cNvPr>
          <p:cNvPicPr>
            <a:picLocks noRot="1" noChangeAspect="1"/>
          </p:cNvPicPr>
          <p:nvPr>
            <a:wavAudioFile r:embed="rId2" name="03 - roméo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784.wav">
            <a:hlinkClick r:id="" action="ppaction://media"/>
          </p:cNvPr>
          <p:cNvPicPr>
            <a:picLocks noRot="1" noChangeAspect="1"/>
          </p:cNvPicPr>
          <p:nvPr>
            <a:wavAudioFile r:embed="rId3" name="01 - scoubido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784.wav">
            <a:hlinkClick r:id="" action="ppaction://media"/>
          </p:cNvPr>
          <p:cNvPicPr>
            <a:picLocks noRot="1" noChangeAspect="1"/>
          </p:cNvPicPr>
          <p:nvPr>
            <a:wavAudioFile r:embed="rId4" name="03 - si tu vas à rio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785.wav">
            <a:hlinkClick r:id="" action="ppaction://media"/>
          </p:cNvPr>
          <p:cNvPicPr>
            <a:picLocks noRot="1" noChangeAspect="1"/>
          </p:cNvPicPr>
          <p:nvPr>
            <a:wavAudioFile r:embed="rId5" name="01 - Demain tu te Marie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784.wav">
            <a:hlinkClick r:id="" action="ppaction://media"/>
          </p:cNvPr>
          <p:cNvPicPr>
            <a:picLocks noRot="1" noChangeAspect="1"/>
          </p:cNvPicPr>
          <p:nvPr>
            <a:wavAudioFile r:embed="rId6" name="Michel Delpech - Chez Laurett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\Desktop\1961 Johnny Hallyday - Les bras en croix\Recto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695450"/>
            <a:ext cx="3311525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8" descr="C:\Users\JCL\Desktop\1961 Johnny Hallyday - Les bras en croix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52538"/>
            <a:ext cx="3989388" cy="430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906588" y="1851025"/>
            <a:ext cx="59785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les bras en croix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quitte-moi doucement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quand un air vous possède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dis-moi oui</a:t>
            </a:r>
          </a:p>
        </p:txBody>
      </p:sp>
      <p:pic>
        <p:nvPicPr>
          <p:cNvPr id="4101" name="Picture 6" descr="C:\Users\JCL\Desktop\img_4189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3016250"/>
            <a:ext cx="3843337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618038"/>
            <a:ext cx="9779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3" name="01 - les bras en croix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5" name="02 - quitte-moi doucement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7" name="03 - quand un air vous possèd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9" name="04 - dis-moi oui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5" descr="C:\Users\JCL\Desktop\1961 Johnny Hallyday - Les bras en croix\Recto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57350"/>
            <a:ext cx="12922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73" name="Picture 54" descr="C:\Users\JCL\Desktop\unnamed.gif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738" y="2708275"/>
            <a:ext cx="3444876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Affichage à l'écran (4:3)</PresentationFormat>
  <Paragraphs>11</Paragraphs>
  <Slides>4</Slides>
  <Notes>4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2024-10-24T09:29:06Z</dcterms:modified>
</cp:coreProperties>
</file>