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54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6DeKVpCTw6M4qFOwz0gKQ==" hashData="+Gjifw0xvFBM2nCOKxS+gq39fd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D6A300"/>
    <a:srgbClr val="B88C00"/>
    <a:srgbClr val="FFC50D"/>
    <a:srgbClr val="FFD1D1"/>
    <a:srgbClr val="E5FFE5"/>
    <a:srgbClr val="7DBEFF"/>
    <a:srgbClr val="69B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468" autoAdjust="0"/>
    <p:restoredTop sz="94660" autoAdjust="0"/>
  </p:normalViewPr>
  <p:slideViewPr>
    <p:cSldViewPr>
      <p:cViewPr>
        <p:scale>
          <a:sx n="83" d="100"/>
          <a:sy n="83" d="100"/>
        </p:scale>
        <p:origin x="-970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F634B34-53D2-402A-A58D-110CE009EB55}" type="datetimeFigureOut">
              <a:rPr lang="fr-FR"/>
              <a:pPr>
                <a:defRPr/>
              </a:pPr>
              <a:t>24/10/2024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71C0173-22C4-4AA8-BA79-3C50E6113B5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6467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F5C7302-24C2-4861-872E-FC575638398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4F8E254-E16E-4B67-B719-5FA79239DF5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1B6C140-6BDB-4BB8-A16B-6CCFD915DFF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BFDA8-583C-46A3-978D-13FAEE9F5B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316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20667-9E98-4716-975C-EE7989A8E0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2139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447D25-18D8-492E-943F-3FAC172971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917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44CD45-2D3F-4BF4-97B5-29EA6A3B96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1864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565662-8430-4D29-B485-18332484E6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6156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83887-B305-48AC-8885-8E32E67913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644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1A6CEA-7FD9-427E-8677-2D45880FC5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1188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F66E0-4A7D-4A41-AE81-974E069AD5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5074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F22F01-3D57-40AC-857C-32E4E7ED7A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3622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A9E01-68CE-4504-B49D-E2E2BF4A6C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9774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C4FA7-A855-4A90-B5A9-761A4BB01A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110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3000">
              <a:schemeClr val="tx1"/>
            </a:gs>
            <a:gs pos="63000">
              <a:schemeClr val="accent4">
                <a:lumMod val="10000"/>
              </a:schemeClr>
            </a:gs>
            <a:gs pos="88000">
              <a:schemeClr val="accent4">
                <a:lumMod val="10000"/>
              </a:schemeClr>
            </a:gs>
            <a:gs pos="79000">
              <a:schemeClr val="tx1">
                <a:lumMod val="6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CAD3FCF-02AB-40EB-9B5D-E5FA6EF8E6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2.jpeg"/><Relationship Id="rId18" Type="http://schemas.openxmlformats.org/officeDocument/2006/relationships/image" Target="../media/image7.png"/><Relationship Id="rId26" Type="http://schemas.openxmlformats.org/officeDocument/2006/relationships/image" Target="../media/image15.jpeg"/><Relationship Id="rId3" Type="http://schemas.openxmlformats.org/officeDocument/2006/relationships/audio" Target="../media/audio3.wav"/><Relationship Id="rId21" Type="http://schemas.openxmlformats.org/officeDocument/2006/relationships/image" Target="../media/image10.png"/><Relationship Id="rId7" Type="http://schemas.openxmlformats.org/officeDocument/2006/relationships/audio" Target="../media/audio7.wav"/><Relationship Id="rId12" Type="http://schemas.openxmlformats.org/officeDocument/2006/relationships/image" Target="../media/image1.png"/><Relationship Id="rId17" Type="http://schemas.openxmlformats.org/officeDocument/2006/relationships/image" Target="../media/image6.png"/><Relationship Id="rId25" Type="http://schemas.openxmlformats.org/officeDocument/2006/relationships/image" Target="../media/image14.jpeg"/><Relationship Id="rId2" Type="http://schemas.openxmlformats.org/officeDocument/2006/relationships/audio" Target="../media/audio2.wav"/><Relationship Id="rId16" Type="http://schemas.openxmlformats.org/officeDocument/2006/relationships/image" Target="../media/image5.png"/><Relationship Id="rId20" Type="http://schemas.openxmlformats.org/officeDocument/2006/relationships/image" Target="../media/image9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notesSlide" Target="../notesSlides/notesSlide1.xml"/><Relationship Id="rId24" Type="http://schemas.openxmlformats.org/officeDocument/2006/relationships/image" Target="../media/image13.jpeg"/><Relationship Id="rId5" Type="http://schemas.openxmlformats.org/officeDocument/2006/relationships/audio" Target="../media/audio5.wav"/><Relationship Id="rId15" Type="http://schemas.openxmlformats.org/officeDocument/2006/relationships/image" Target="../media/image4.png"/><Relationship Id="rId23" Type="http://schemas.openxmlformats.org/officeDocument/2006/relationships/image" Target="../media/image12.png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8.png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image" Target="../media/image3.jpeg"/><Relationship Id="rId22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1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11.wav"/><Relationship Id="rId18" Type="http://schemas.openxmlformats.org/officeDocument/2006/relationships/image" Target="../media/image28.jpeg"/><Relationship Id="rId26" Type="http://schemas.openxmlformats.org/officeDocument/2006/relationships/image" Target="../media/image32.jpeg"/><Relationship Id="rId39" Type="http://schemas.openxmlformats.org/officeDocument/2006/relationships/image" Target="../media/image39.png"/><Relationship Id="rId21" Type="http://schemas.openxmlformats.org/officeDocument/2006/relationships/audio" Target="../media/audio1.wav"/><Relationship Id="rId34" Type="http://schemas.openxmlformats.org/officeDocument/2006/relationships/image" Target="../media/image36.jpeg"/><Relationship Id="rId42" Type="http://schemas.openxmlformats.org/officeDocument/2006/relationships/image" Target="../media/image41.gif"/><Relationship Id="rId47" Type="http://schemas.microsoft.com/office/2007/relationships/hdphoto" Target="../media/hdphoto3.wdp"/><Relationship Id="rId50" Type="http://schemas.openxmlformats.org/officeDocument/2006/relationships/image" Target="../media/image46.png"/><Relationship Id="rId55" Type="http://schemas.openxmlformats.org/officeDocument/2006/relationships/image" Target="../media/image49.png"/><Relationship Id="rId63" Type="http://schemas.openxmlformats.org/officeDocument/2006/relationships/image" Target="../media/image54.png"/><Relationship Id="rId68" Type="http://schemas.openxmlformats.org/officeDocument/2006/relationships/audio" Target="../media/audio23.wav"/><Relationship Id="rId7" Type="http://schemas.openxmlformats.org/officeDocument/2006/relationships/image" Target="../media/image21.gif"/><Relationship Id="rId71" Type="http://schemas.openxmlformats.org/officeDocument/2006/relationships/image" Target="../media/image11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jpeg"/><Relationship Id="rId29" Type="http://schemas.openxmlformats.org/officeDocument/2006/relationships/audio" Target="../media/audio18.wav"/><Relationship Id="rId11" Type="http://schemas.openxmlformats.org/officeDocument/2006/relationships/audio" Target="../media/audio10.wav"/><Relationship Id="rId24" Type="http://schemas.openxmlformats.org/officeDocument/2006/relationships/image" Target="../media/image31.jpeg"/><Relationship Id="rId32" Type="http://schemas.openxmlformats.org/officeDocument/2006/relationships/image" Target="../media/image35.jpeg"/><Relationship Id="rId37" Type="http://schemas.openxmlformats.org/officeDocument/2006/relationships/image" Target="../media/image38.png"/><Relationship Id="rId40" Type="http://schemas.microsoft.com/office/2007/relationships/hdphoto" Target="../media/hdphoto2.wdp"/><Relationship Id="rId45" Type="http://schemas.openxmlformats.org/officeDocument/2006/relationships/image" Target="../media/image43.png"/><Relationship Id="rId53" Type="http://schemas.microsoft.com/office/2007/relationships/hdphoto" Target="../media/hdphoto6.wdp"/><Relationship Id="rId58" Type="http://schemas.openxmlformats.org/officeDocument/2006/relationships/image" Target="../media/image51.png"/><Relationship Id="rId66" Type="http://schemas.openxmlformats.org/officeDocument/2006/relationships/image" Target="../media/image57.png"/><Relationship Id="rId74" Type="http://schemas.openxmlformats.org/officeDocument/2006/relationships/image" Target="../media/image62.png"/><Relationship Id="rId5" Type="http://schemas.openxmlformats.org/officeDocument/2006/relationships/image" Target="../media/image19.png"/><Relationship Id="rId15" Type="http://schemas.openxmlformats.org/officeDocument/2006/relationships/audio" Target="../media/audio12.wav"/><Relationship Id="rId23" Type="http://schemas.openxmlformats.org/officeDocument/2006/relationships/audio" Target="../media/audio15.wav"/><Relationship Id="rId28" Type="http://schemas.openxmlformats.org/officeDocument/2006/relationships/image" Target="../media/image33.jpeg"/><Relationship Id="rId36" Type="http://schemas.openxmlformats.org/officeDocument/2006/relationships/image" Target="../media/image37.jpeg"/><Relationship Id="rId49" Type="http://schemas.microsoft.com/office/2007/relationships/hdphoto" Target="../media/hdphoto4.wdp"/><Relationship Id="rId57" Type="http://schemas.openxmlformats.org/officeDocument/2006/relationships/image" Target="../media/image50.png"/><Relationship Id="rId61" Type="http://schemas.microsoft.com/office/2007/relationships/hdphoto" Target="../media/hdphoto9.wdp"/><Relationship Id="rId10" Type="http://schemas.openxmlformats.org/officeDocument/2006/relationships/image" Target="../media/image24.gif"/><Relationship Id="rId19" Type="http://schemas.openxmlformats.org/officeDocument/2006/relationships/audio" Target="../media/audio14.wav"/><Relationship Id="rId31" Type="http://schemas.openxmlformats.org/officeDocument/2006/relationships/audio" Target="../media/audio19.wav"/><Relationship Id="rId44" Type="http://schemas.openxmlformats.org/officeDocument/2006/relationships/image" Target="../media/image42.jpeg"/><Relationship Id="rId52" Type="http://schemas.openxmlformats.org/officeDocument/2006/relationships/image" Target="../media/image47.png"/><Relationship Id="rId60" Type="http://schemas.openxmlformats.org/officeDocument/2006/relationships/image" Target="../media/image52.png"/><Relationship Id="rId65" Type="http://schemas.openxmlformats.org/officeDocument/2006/relationships/image" Target="../media/image56.png"/><Relationship Id="rId73" Type="http://schemas.microsoft.com/office/2007/relationships/hdphoto" Target="../media/hdphoto10.wdp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6.jpeg"/><Relationship Id="rId22" Type="http://schemas.openxmlformats.org/officeDocument/2006/relationships/image" Target="../media/image30.jpeg"/><Relationship Id="rId27" Type="http://schemas.openxmlformats.org/officeDocument/2006/relationships/audio" Target="../media/audio17.wav"/><Relationship Id="rId30" Type="http://schemas.openxmlformats.org/officeDocument/2006/relationships/image" Target="../media/image34.jpeg"/><Relationship Id="rId35" Type="http://schemas.openxmlformats.org/officeDocument/2006/relationships/audio" Target="../media/audio21.wav"/><Relationship Id="rId43" Type="http://schemas.openxmlformats.org/officeDocument/2006/relationships/audio" Target="../media/audio22.wav"/><Relationship Id="rId48" Type="http://schemas.openxmlformats.org/officeDocument/2006/relationships/image" Target="../media/image45.png"/><Relationship Id="rId56" Type="http://schemas.microsoft.com/office/2007/relationships/hdphoto" Target="../media/hdphoto7.wdp"/><Relationship Id="rId64" Type="http://schemas.openxmlformats.org/officeDocument/2006/relationships/image" Target="../media/image55.png"/><Relationship Id="rId69" Type="http://schemas.openxmlformats.org/officeDocument/2006/relationships/image" Target="../media/image59.jpeg"/><Relationship Id="rId8" Type="http://schemas.openxmlformats.org/officeDocument/2006/relationships/image" Target="../media/image22.gif"/><Relationship Id="rId51" Type="http://schemas.microsoft.com/office/2007/relationships/hdphoto" Target="../media/hdphoto5.wdp"/><Relationship Id="rId72" Type="http://schemas.openxmlformats.org/officeDocument/2006/relationships/image" Target="../media/image61.png"/><Relationship Id="rId3" Type="http://schemas.openxmlformats.org/officeDocument/2006/relationships/image" Target="../media/image17.png"/><Relationship Id="rId12" Type="http://schemas.openxmlformats.org/officeDocument/2006/relationships/image" Target="../media/image25.jpeg"/><Relationship Id="rId17" Type="http://schemas.openxmlformats.org/officeDocument/2006/relationships/audio" Target="../media/audio13.wav"/><Relationship Id="rId25" Type="http://schemas.openxmlformats.org/officeDocument/2006/relationships/audio" Target="../media/audio16.wav"/><Relationship Id="rId33" Type="http://schemas.openxmlformats.org/officeDocument/2006/relationships/audio" Target="../media/audio20.wav"/><Relationship Id="rId38" Type="http://schemas.microsoft.com/office/2007/relationships/hdphoto" Target="../media/hdphoto1.wdp"/><Relationship Id="rId46" Type="http://schemas.openxmlformats.org/officeDocument/2006/relationships/image" Target="../media/image44.png"/><Relationship Id="rId59" Type="http://schemas.microsoft.com/office/2007/relationships/hdphoto" Target="../media/hdphoto8.wdp"/><Relationship Id="rId67" Type="http://schemas.openxmlformats.org/officeDocument/2006/relationships/image" Target="../media/image58.gif"/><Relationship Id="rId20" Type="http://schemas.openxmlformats.org/officeDocument/2006/relationships/image" Target="../media/image29.jpeg"/><Relationship Id="rId41" Type="http://schemas.openxmlformats.org/officeDocument/2006/relationships/image" Target="../media/image40.gif"/><Relationship Id="rId54" Type="http://schemas.openxmlformats.org/officeDocument/2006/relationships/image" Target="../media/image48.jpeg"/><Relationship Id="rId62" Type="http://schemas.openxmlformats.org/officeDocument/2006/relationships/image" Target="../media/image53.png"/><Relationship Id="rId70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06. 1271.wav">
            <a:hlinkClick r:id="" action="ppaction://media"/>
          </p:cNvPr>
          <p:cNvPicPr>
            <a:picLocks noRot="1" noChangeAspect="1"/>
          </p:cNvPicPr>
          <p:nvPr>
            <a:wavAudioFile r:embed="rId1" name="06. Toutes les larmes sèchent un jour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\Desktop\dddd_Modifié.jpe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6350"/>
            <a:ext cx="91567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zzzzzz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0" y="700088"/>
            <a:ext cx="7418388" cy="55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04 -1209.wav">
            <a:hlinkClick r:id="" action="ppaction://media"/>
          </p:cNvPr>
          <p:cNvPicPr>
            <a:picLocks noRot="1" noChangeAspect="1"/>
          </p:cNvPicPr>
          <p:nvPr>
            <a:wavAudioFile r:embed="rId2" name="04 - L'Emprise - By TLT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1-11209.wav">
            <a:hlinkClick r:id="" action="ppaction://media"/>
          </p:cNvPr>
          <p:cNvPicPr>
            <a:picLocks noRot="1" noChangeAspect="1"/>
          </p:cNvPicPr>
          <p:nvPr>
            <a:wavAudioFile r:embed="rId3" name="01-12-On ira tous au paradis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7. 1209.wav">
            <a:hlinkClick r:id="" action="ppaction://media"/>
          </p:cNvPr>
          <p:cNvPicPr>
            <a:picLocks noRot="1" noChangeAspect="1"/>
          </p:cNvPicPr>
          <p:nvPr>
            <a:wavAudioFile r:embed="rId4" name="07. Les Dalton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7 -1209.wav">
            <a:hlinkClick r:id="" action="ppaction://media"/>
          </p:cNvPr>
          <p:cNvPicPr>
            <a:picLocks noRot="1" noChangeAspect="1"/>
          </p:cNvPicPr>
          <p:nvPr>
            <a:wavAudioFile r:embed="rId5" name="07 - On ira tous au paradis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6 -1209.wav">
            <a:hlinkClick r:id="" action="ppaction://media"/>
          </p:cNvPr>
          <p:cNvPicPr>
            <a:picLocks noRot="1" noChangeAspect="1"/>
          </p:cNvPicPr>
          <p:nvPr>
            <a:wavAudioFile r:embed="rId6" name="16 - Et j'entends siffler le train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1. 1209.wav">
            <a:hlinkClick r:id="" action="ppaction://media"/>
          </p:cNvPr>
          <p:cNvPicPr>
            <a:picLocks noRot="1" noChangeAspect="1"/>
          </p:cNvPicPr>
          <p:nvPr>
            <a:wavAudioFile r:embed="rId7" name="11. Il Est Cinq Heures, Paris S’éveille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1225.wav">
            <a:hlinkClick r:id="" action="ppaction://media"/>
          </p:cNvPr>
          <p:cNvPicPr>
            <a:picLocks noRot="1" noChangeAspect="1"/>
          </p:cNvPicPr>
          <p:nvPr>
            <a:wavAudioFile r:embed="rId8" name="02 - Qui on est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1225.wav">
            <a:hlinkClick r:id="" action="ppaction://media"/>
          </p:cNvPr>
          <p:cNvPicPr>
            <a:picLocks noRot="1" noChangeAspect="1"/>
          </p:cNvPicPr>
          <p:nvPr>
            <a:wavAudioFile r:embed="rId9" name="01 - Sauve qui aime.wav"/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163344" y="2866231"/>
            <a:ext cx="1168400" cy="1144588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1904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8" descr="C:\Users\JCL\Desktop\Jean-Baptiste Guegan - Toutes Les Larmes Sèchent Un Jour (2022)\cover.jp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13" y="1847850"/>
            <a:ext cx="3100387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dddd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6350"/>
            <a:ext cx="91567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JCL\Desktop\zzzzzz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0" y="700088"/>
            <a:ext cx="7418388" cy="55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619250" y="1955800"/>
            <a:ext cx="5616575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Le pays d'Armor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Les frères du Rock'n'Roll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Le baiser de Judas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Chante, Elvis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Saint-Barthélemy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Toutes les larmes sèchent un jour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Oh Chérie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Passez la monnaie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Comme avant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Je m'en vais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Toujours envie de toi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Je n'ai jamais triché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Poser mon sac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QHS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Entre nous</a:t>
            </a:r>
          </a:p>
        </p:txBody>
      </p:sp>
      <p:sp>
        <p:nvSpPr>
          <p:cNvPr id="5" name="Cadre 4"/>
          <p:cNvSpPr/>
          <p:nvPr/>
        </p:nvSpPr>
        <p:spPr>
          <a:xfrm>
            <a:off x="1619250" y="1227138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8" descr="C:\Users\JCL\Desktop\Image1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3475038"/>
            <a:ext cx="3671888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9388" y="3176588"/>
            <a:ext cx="1052512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41667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1" name="01. Le pays d'Armor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3" name="02. Les frères du Rock'n'Roll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5" name="03. Le baiser de Juda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7" name="04. Chante, Elvi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19" name="05. Saint-Barthélemy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1" name="06. Toutes les larmes sèchent un jou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3" name="07. Oh Chéri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9. Comme avan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. Toujours envie de toi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. Je n'ai jamais triché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. Poser mon sac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3" name="14. QH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5" name="08. Passez la monnai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colorTemperature colorTemp="112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3" name="10. Je m'en vais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G:\3 (FILEmi (1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98713"/>
            <a:ext cx="167481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2" name="Picture 2" descr="D:\SMYLET\buste.png"/>
          <p:cNvPicPr>
            <a:picLocks noChangeAspect="1" noChangeArrowheads="1"/>
          </p:cNvPicPr>
          <p:nvPr/>
        </p:nvPicPr>
        <p:blipFill>
          <a:blip r:embed="rId4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79810" y="4164123"/>
            <a:ext cx="634618" cy="184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5143" y="1764507"/>
            <a:ext cx="373063" cy="368300"/>
          </a:xfrm>
          <a:prstGeom prst="ellipse">
            <a:avLst/>
          </a:prstGeom>
          <a:blipFill dpi="0" rotWithShape="1"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4799013"/>
            <a:ext cx="8731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tab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641350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5" descr="C:\Users\Marie-Jose\Desktop\NUMEROS JUKEBOX NOIR\15 (FILEminimizer).jpg">
            <a:hlinkClick r:id="" action="ppaction://noaction" highlightClick="1">
              <a:snd r:embed="rId68" name="15. Entre nous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293687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8" descr="C:\Users\JCL\Desktop\Jean-Baptiste Guegan - Toutes Les Larmes Sèchent Un Jour (2022)\cover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1677988"/>
            <a:ext cx="135890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64" descr="C:\Users\JCL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150" y="3185195"/>
            <a:ext cx="2033587" cy="3290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5438775"/>
            <a:ext cx="6550025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Microsoft Office PowerPoint</Application>
  <PresentationFormat>Affichage à l'écran (4:3)</PresentationFormat>
  <Paragraphs>18</Paragraphs>
  <Slides>3</Slides>
  <Notes>3</Notes>
  <HiddenSlides>0</HiddenSlides>
  <MMClips>9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2024-10-24T09:23:13Z</dcterms:modified>
</cp:coreProperties>
</file>