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7" r:id="rId2"/>
    <p:sldId id="360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r4/V68Y1GcSB7qorkBgcg==" hashData="eQsr22jxFBA1Ub1O/H4N7lX3+n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91D"/>
    <a:srgbClr val="FF69D8"/>
    <a:srgbClr val="C519BD"/>
    <a:srgbClr val="DE8400"/>
    <a:srgbClr val="685D6B"/>
    <a:srgbClr val="5A5A5A"/>
    <a:srgbClr val="C07200"/>
    <a:srgbClr val="0051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535" autoAdjust="0"/>
    <p:restoredTop sz="94660"/>
  </p:normalViewPr>
  <p:slideViewPr>
    <p:cSldViewPr>
      <p:cViewPr>
        <p:scale>
          <a:sx n="90" d="100"/>
          <a:sy n="90" d="100"/>
        </p:scale>
        <p:origin x="-859" y="-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8D7EBF1-0835-4134-BD1E-B35AE66DF663}" type="datetimeFigureOut">
              <a:rPr lang="fr-FR"/>
              <a:pPr>
                <a:defRPr/>
              </a:pPr>
              <a:t>18/10/2024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033C47-1D14-4947-B199-1F97789A9AE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56534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563F8C5-53B9-4030-8F53-419446F1DD8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FF3A2DB-D5C8-4256-A6AE-DDAE302255D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A2B1A8C-8479-4134-95C5-218C3857026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28B2B3-1854-4341-916A-1A43AFE6AD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66281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723C6F-F78E-45CA-8CF9-464F8DC40E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9629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2C41ED-7D54-4773-AB16-9BE35AB32A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1194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19651-73A7-463C-92B7-4E57906CBF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002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9F2B28-15A5-4B21-9F89-CF06BB8527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8124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47BF6F-DF38-458E-A7D6-1973A6D751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0323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3CC00C-773C-4841-9B8F-FD87A60F3E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1014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F2CF04-F521-49C6-8EEB-6C7D67E3E8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08913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4FF32-BBC0-47A7-8B6F-2AF04DD842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103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AB6520-1CA0-428B-B1EF-5C531D2699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6219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5A9D0-B990-49E1-B6BA-B4304B8DC7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4972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3000">
              <a:srgbClr val="FFFF00"/>
            </a:gs>
            <a:gs pos="90000">
              <a:schemeClr val="accent4">
                <a:lumMod val="10000"/>
              </a:schemeClr>
            </a:gs>
            <a:gs pos="59000">
              <a:schemeClr val="accent4">
                <a:lumMod val="10000"/>
              </a:schemeClr>
            </a:gs>
            <a:gs pos="72000">
              <a:schemeClr val="tx2">
                <a:lumMod val="25000"/>
              </a:schemeClr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1E38086-8E4F-451B-8799-8F80D6907B2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png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4.wav"/><Relationship Id="rId21" Type="http://schemas.openxmlformats.org/officeDocument/2006/relationships/audio" Target="../media/audio6.wav"/><Relationship Id="rId34" Type="http://schemas.openxmlformats.org/officeDocument/2006/relationships/image" Target="../media/image30.jpeg"/><Relationship Id="rId42" Type="http://schemas.openxmlformats.org/officeDocument/2006/relationships/image" Target="../media/image35.jpeg"/><Relationship Id="rId47" Type="http://schemas.openxmlformats.org/officeDocument/2006/relationships/image" Target="../media/image38.png"/><Relationship Id="rId50" Type="http://schemas.openxmlformats.org/officeDocument/2006/relationships/image" Target="../media/image40.jpeg"/><Relationship Id="rId55" Type="http://schemas.openxmlformats.org/officeDocument/2006/relationships/image" Target="../media/image45.jpeg"/><Relationship Id="rId63" Type="http://schemas.openxmlformats.org/officeDocument/2006/relationships/image" Target="../media/image50.png"/><Relationship Id="rId68" Type="http://schemas.openxmlformats.org/officeDocument/2006/relationships/image" Target="../media/image54.png"/><Relationship Id="rId7" Type="http://schemas.microsoft.com/office/2007/relationships/hdphoto" Target="../media/hdphoto1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gif"/><Relationship Id="rId29" Type="http://schemas.openxmlformats.org/officeDocument/2006/relationships/audio" Target="../media/audio10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6.gif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.wav"/><Relationship Id="rId40" Type="http://schemas.openxmlformats.org/officeDocument/2006/relationships/image" Target="../media/image33.jpeg"/><Relationship Id="rId45" Type="http://schemas.openxmlformats.org/officeDocument/2006/relationships/image" Target="../media/image37.png"/><Relationship Id="rId53" Type="http://schemas.openxmlformats.org/officeDocument/2006/relationships/image" Target="../media/image43.jpeg"/><Relationship Id="rId58" Type="http://schemas.openxmlformats.org/officeDocument/2006/relationships/image" Target="../media/image47.png"/><Relationship Id="rId66" Type="http://schemas.openxmlformats.org/officeDocument/2006/relationships/image" Target="../media/image52.jpeg"/><Relationship Id="rId5" Type="http://schemas.openxmlformats.org/officeDocument/2006/relationships/image" Target="../media/image12.png"/><Relationship Id="rId15" Type="http://schemas.openxmlformats.org/officeDocument/2006/relationships/image" Target="../media/image20.gif"/><Relationship Id="rId23" Type="http://schemas.openxmlformats.org/officeDocument/2006/relationships/audio" Target="../media/audio7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39.gif"/><Relationship Id="rId57" Type="http://schemas.microsoft.com/office/2007/relationships/hdphoto" Target="../media/hdphoto5.wdp"/><Relationship Id="rId61" Type="http://schemas.microsoft.com/office/2007/relationships/hdphoto" Target="../media/hdphoto7.wdp"/><Relationship Id="rId10" Type="http://schemas.openxmlformats.org/officeDocument/2006/relationships/image" Target="../media/image15.gif"/><Relationship Id="rId19" Type="http://schemas.openxmlformats.org/officeDocument/2006/relationships/audio" Target="../media/audio5.wav"/><Relationship Id="rId31" Type="http://schemas.openxmlformats.org/officeDocument/2006/relationships/audio" Target="../media/audio11.wav"/><Relationship Id="rId44" Type="http://schemas.microsoft.com/office/2007/relationships/hdphoto" Target="../media/hdphoto2.wdp"/><Relationship Id="rId52" Type="http://schemas.openxmlformats.org/officeDocument/2006/relationships/image" Target="../media/image42.jpeg"/><Relationship Id="rId60" Type="http://schemas.openxmlformats.org/officeDocument/2006/relationships/image" Target="../media/image48.png"/><Relationship Id="rId65" Type="http://schemas.openxmlformats.org/officeDocument/2006/relationships/image" Target="../media/image51.png"/><Relationship Id="rId4" Type="http://schemas.openxmlformats.org/officeDocument/2006/relationships/image" Target="../media/image11.png"/><Relationship Id="rId9" Type="http://schemas.openxmlformats.org/officeDocument/2006/relationships/image" Target="../media/image14.gif"/><Relationship Id="rId14" Type="http://schemas.openxmlformats.org/officeDocument/2006/relationships/image" Target="../media/image19.jpeg"/><Relationship Id="rId22" Type="http://schemas.openxmlformats.org/officeDocument/2006/relationships/image" Target="../media/image24.jpeg"/><Relationship Id="rId27" Type="http://schemas.openxmlformats.org/officeDocument/2006/relationships/audio" Target="../media/audio9.wav"/><Relationship Id="rId30" Type="http://schemas.openxmlformats.org/officeDocument/2006/relationships/image" Target="../media/image28.jpeg"/><Relationship Id="rId35" Type="http://schemas.openxmlformats.org/officeDocument/2006/relationships/audio" Target="../media/audio13.wav"/><Relationship Id="rId43" Type="http://schemas.openxmlformats.org/officeDocument/2006/relationships/image" Target="../media/image36.png"/><Relationship Id="rId48" Type="http://schemas.microsoft.com/office/2007/relationships/hdphoto" Target="../media/hdphoto4.wdp"/><Relationship Id="rId56" Type="http://schemas.openxmlformats.org/officeDocument/2006/relationships/image" Target="../media/image46.jpeg"/><Relationship Id="rId64" Type="http://schemas.openxmlformats.org/officeDocument/2006/relationships/image" Target="../media/image7.jpeg"/><Relationship Id="rId8" Type="http://schemas.openxmlformats.org/officeDocument/2006/relationships/image" Target="../media/image5.gif"/><Relationship Id="rId51" Type="http://schemas.openxmlformats.org/officeDocument/2006/relationships/image" Target="../media/image41.jpeg"/><Relationship Id="rId3" Type="http://schemas.openxmlformats.org/officeDocument/2006/relationships/image" Target="../media/image10.png"/><Relationship Id="rId12" Type="http://schemas.openxmlformats.org/officeDocument/2006/relationships/image" Target="../media/image17.gif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audio" Target="../media/audio12.wav"/><Relationship Id="rId38" Type="http://schemas.openxmlformats.org/officeDocument/2006/relationships/image" Target="../media/image32.jpeg"/><Relationship Id="rId46" Type="http://schemas.microsoft.com/office/2007/relationships/hdphoto" Target="../media/hdphoto3.wdp"/><Relationship Id="rId59" Type="http://schemas.microsoft.com/office/2007/relationships/hdphoto" Target="../media/hdphoto6.wdp"/><Relationship Id="rId67" Type="http://schemas.openxmlformats.org/officeDocument/2006/relationships/image" Target="../media/image53.jpeg"/><Relationship Id="rId20" Type="http://schemas.openxmlformats.org/officeDocument/2006/relationships/image" Target="../media/image23.jpeg"/><Relationship Id="rId41" Type="http://schemas.openxmlformats.org/officeDocument/2006/relationships/image" Target="../media/image34.jpeg"/><Relationship Id="rId54" Type="http://schemas.openxmlformats.org/officeDocument/2006/relationships/image" Target="../media/image44.jpeg"/><Relationship Id="rId62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1 -1392.wav">
            <a:hlinkClick r:id="" action="ppaction://media"/>
          </p:cNvPr>
          <p:cNvPicPr>
            <a:picLocks noRot="1" noChangeAspect="1"/>
          </p:cNvPicPr>
          <p:nvPr>
            <a:wavAudioFile r:embed="rId1" name="11 - Zouk Machine - Maldon Final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1 - Zouk Machine - Maldon Final.wav">
            <a:hlinkClick r:id="" action="ppaction://media"/>
          </p:cNvPr>
          <p:cNvPicPr>
            <a:picLocks noRot="1" noChangeAspect="1"/>
          </p:cNvPicPr>
          <p:nvPr>
            <a:wavAudioFile r:embed="rId2" name="11 - Zouk Machine - Maldon Final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1" descr="C:\Users\Jclaude\Desktop\Animation1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92088"/>
            <a:ext cx="8802687" cy="652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alv1361.wav">
            <a:hlinkClick r:id="" action="ppaction://media"/>
          </p:cNvPr>
          <p:cNvPicPr>
            <a:picLocks noRot="1" noChangeAspect="1"/>
          </p:cNvPicPr>
          <p:nvPr>
            <a:wavAudioFile r:embed="rId3" name="Salvatore Adamo -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Ellipse 19"/>
          <p:cNvSpPr/>
          <p:nvPr/>
        </p:nvSpPr>
        <p:spPr bwMode="auto">
          <a:xfrm rot="3245282">
            <a:off x="4948238" y="2768600"/>
            <a:ext cx="1301750" cy="1320800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4" name="Cadre 1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5" name="Cadre 14"/>
          <p:cNvSpPr/>
          <p:nvPr/>
        </p:nvSpPr>
        <p:spPr>
          <a:xfrm>
            <a:off x="755576" y="548680"/>
            <a:ext cx="7704856" cy="5832648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6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282" y="1698625"/>
            <a:ext cx="3913335" cy="3603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0" descr="C:\Users\Jclaude\Desktop\cccccc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540" y="1872191"/>
            <a:ext cx="3328988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C:\Users\Jclaude\Desktop\Animation22222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14288"/>
            <a:ext cx="9136062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684213" y="1736725"/>
            <a:ext cx="4824412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01 - Zouk Machine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02 - An Pa Te Sav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03 - Maldon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04 - Se Sa An Vle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05 - Medley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06 - Eskize Mwen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07 - Pisime Zouke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08 - Sa Ke Cho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09 - Komann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10 - Sove Lanmou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11 - Maldon Final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12 - Allez Les Bleus (Yele)</a:t>
            </a:r>
          </a:p>
        </p:txBody>
      </p:sp>
      <p:pic>
        <p:nvPicPr>
          <p:cNvPr id="3076" name="Picture 7" descr="C:\Users\Jclaude\Desktop\zoukmachine_détouré (FILEminimizer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433763"/>
            <a:ext cx="4797425" cy="332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" y="63992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225" y="64039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413" y="164623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475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7" name="01 - Zouk Machine - Zouk Machin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9" name="2 - Zouk Machine - An Pa Te Sav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1" name="4 - Zouk Machine - Se Sa An Vl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3" name="3 - Zouk Machine - Maldon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5" name="5 - Zouk Machine - Medley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7" name="6 - Zouk Machine - Eskize Mwen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625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9" name="7 - Zouk Machine - Pisime Zouk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7213"/>
            <a:ext cx="51593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31" name="8 - Zouk Machine - Sa Ke Cho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3" name="9 - Zouk Machine - Komann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5" name="10 - Zouk Machine - Sove Lanmou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921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7" name="11 - Zouk Machine - Maldon Final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9" name="12 - Zouk Machine - Allez Les Bleus (Yele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575" y="21510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917" y="2151063"/>
            <a:ext cx="437321" cy="70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9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5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D:\SMYLET\1 (FILEmini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72" y="5000624"/>
            <a:ext cx="666813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Picture 2" descr="C:\Users\christelle\Desktop\tab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955" y="5833190"/>
            <a:ext cx="4500413" cy="794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9" descr="C:\Users\Jclaude\Desktop\zouk(1)_détouré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103" y="2563813"/>
            <a:ext cx="2486669" cy="3748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10" descr="C:\Users\Jclaude\Desktop\cccccc (FILEminimizer).jp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563" y="1663700"/>
            <a:ext cx="1370012" cy="136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9838" y="1581150"/>
            <a:ext cx="1512887" cy="1489075"/>
          </a:xfrm>
          <a:prstGeom prst="frame">
            <a:avLst>
              <a:gd name="adj1" fmla="val 4587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1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475" y="3902075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ch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3888624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</Words>
  <Application>Microsoft Office PowerPoint</Application>
  <PresentationFormat>Affichage à l'écran (4:3)</PresentationFormat>
  <Paragraphs>15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2024-10-18T13:23:16Z</dcterms:modified>
</cp:coreProperties>
</file>