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61" r:id="rId2"/>
    <p:sldId id="363" r:id="rId3"/>
    <p:sldId id="353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4UEPec2eCodjM5VHZ+Q4Eg==" hashData="xZk70UwB7PhP/kRL0mXcz645IVs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F1F1F"/>
    <a:srgbClr val="FFCE85"/>
    <a:srgbClr val="DE8400"/>
    <a:srgbClr val="FFC775"/>
    <a:srgbClr val="37A9FF"/>
    <a:srgbClr val="007AD6"/>
    <a:srgbClr val="000000"/>
    <a:srgbClr val="04040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8844" autoAdjust="0"/>
    <p:restoredTop sz="94660"/>
  </p:normalViewPr>
  <p:slideViewPr>
    <p:cSldViewPr>
      <p:cViewPr>
        <p:scale>
          <a:sx n="90" d="100"/>
          <a:sy n="90" d="100"/>
        </p:scale>
        <p:origin x="-874" y="-5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75E4EF4C-F47E-4017-B48F-37733B4C2EDA}" type="datetimeFigureOut">
              <a:rPr lang="fr-FR"/>
              <a:pPr>
                <a:defRPr/>
              </a:pPr>
              <a:t>22/10/2024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2E937C8B-D008-40EA-9F91-6C94D8563E4D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9111358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614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96F78A1E-2FA5-4E10-AB29-53AD7F411CFD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717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7268C89D-AF06-4390-B78E-9DDABD6BC50D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81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EB69EE47-DD96-4D0C-A9EA-447BBE8E1575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C93E86-385C-4334-BAAD-45E715BB7395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2227988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4A4FC53-991D-428B-82E7-61C1D6C3663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69521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25E5F21-507C-4E1F-8EF4-63A32390BB1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9233522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D607141-D90D-4003-8258-F9AA9D4E31A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9502529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C9DD910-A35E-4552-BE73-AB1B4F6536D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531901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636A1FD-2CC6-4DC0-BC38-0072C551316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1632339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0D4EAB8-16E4-4E0A-B529-3FA2C4656E5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3541554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A233E71-804F-49BD-A606-C5D59A68D93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0015444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33B5EA5-A4FC-4AAF-932C-9EDE4086919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1573900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BDFD2D4-3592-4599-8E20-410910E87D8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3595367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C1B98F-DFE3-41D3-80D2-588A94FF50C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299827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rotWithShape="1">
          <a:gsLst>
            <a:gs pos="0">
              <a:srgbClr val="FFCE85"/>
            </a:gs>
            <a:gs pos="62000">
              <a:srgbClr val="FFCE85"/>
            </a:gs>
            <a:gs pos="75000">
              <a:srgbClr val="000000"/>
            </a:gs>
            <a:gs pos="100000">
              <a:srgbClr val="FFC775"/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37343ED6-C8E0-4361-82FB-B38004596CF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3.gif"/><Relationship Id="rId12" Type="http://schemas.openxmlformats.org/officeDocument/2006/relationships/image" Target="../media/image8.jpeg"/><Relationship Id="rId2" Type="http://schemas.openxmlformats.org/officeDocument/2006/relationships/audio" Target="../media/audio2.wav"/><Relationship Id="rId1" Type="http://schemas.openxmlformats.org/officeDocument/2006/relationships/audio" Target="../media/audio1.wav"/><Relationship Id="rId6" Type="http://schemas.openxmlformats.org/officeDocument/2006/relationships/image" Target="../media/image2.png"/><Relationship Id="rId11" Type="http://schemas.openxmlformats.org/officeDocument/2006/relationships/image" Target="../media/image7.jpeg"/><Relationship Id="rId5" Type="http://schemas.openxmlformats.org/officeDocument/2006/relationships/image" Target="../media/image1.png"/><Relationship Id="rId10" Type="http://schemas.openxmlformats.org/officeDocument/2006/relationships/image" Target="../media/image6.jpeg"/><Relationship Id="rId4" Type="http://schemas.openxmlformats.org/officeDocument/2006/relationships/notesSlide" Target="../notesSlides/notesSlide1.xml"/><Relationship Id="rId9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7" Type="http://schemas.openxmlformats.org/officeDocument/2006/relationships/image" Target="../media/image9.png"/><Relationship Id="rId2" Type="http://schemas.openxmlformats.org/officeDocument/2006/relationships/slideLayout" Target="../slideLayouts/slideLayout1.xml"/><Relationship Id="rId1" Type="http://schemas.openxmlformats.org/officeDocument/2006/relationships/audio" Target="../media/audio2.wav"/><Relationship Id="rId6" Type="http://schemas.openxmlformats.org/officeDocument/2006/relationships/image" Target="../media/image4.png"/><Relationship Id="rId5" Type="http://schemas.openxmlformats.org/officeDocument/2006/relationships/image" Target="../media/image3.gif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9.jpeg"/><Relationship Id="rId18" Type="http://schemas.openxmlformats.org/officeDocument/2006/relationships/audio" Target="../media/audio1.wav"/><Relationship Id="rId26" Type="http://schemas.openxmlformats.org/officeDocument/2006/relationships/audio" Target="../media/audio9.wav"/><Relationship Id="rId39" Type="http://schemas.openxmlformats.org/officeDocument/2006/relationships/image" Target="../media/image34.jpeg"/><Relationship Id="rId21" Type="http://schemas.openxmlformats.org/officeDocument/2006/relationships/image" Target="../media/image23.jpeg"/><Relationship Id="rId34" Type="http://schemas.openxmlformats.org/officeDocument/2006/relationships/image" Target="../media/image30.png"/><Relationship Id="rId42" Type="http://schemas.openxmlformats.org/officeDocument/2006/relationships/image" Target="../media/image37.png"/><Relationship Id="rId47" Type="http://schemas.openxmlformats.org/officeDocument/2006/relationships/image" Target="../media/image42.png"/><Relationship Id="rId50" Type="http://schemas.openxmlformats.org/officeDocument/2006/relationships/image" Target="../media/image45.png"/><Relationship Id="rId55" Type="http://schemas.openxmlformats.org/officeDocument/2006/relationships/image" Target="../media/image49.jpeg"/><Relationship Id="rId7" Type="http://schemas.openxmlformats.org/officeDocument/2006/relationships/image" Target="../media/image14.gif"/><Relationship Id="rId12" Type="http://schemas.openxmlformats.org/officeDocument/2006/relationships/audio" Target="../media/audio3.wav"/><Relationship Id="rId17" Type="http://schemas.openxmlformats.org/officeDocument/2006/relationships/image" Target="../media/image21.jpeg"/><Relationship Id="rId25" Type="http://schemas.openxmlformats.org/officeDocument/2006/relationships/image" Target="../media/image25.jpeg"/><Relationship Id="rId33" Type="http://schemas.openxmlformats.org/officeDocument/2006/relationships/image" Target="../media/image29.jpeg"/><Relationship Id="rId38" Type="http://schemas.openxmlformats.org/officeDocument/2006/relationships/audio" Target="../media/audio13.wav"/><Relationship Id="rId46" Type="http://schemas.openxmlformats.org/officeDocument/2006/relationships/image" Target="../media/image41.png"/><Relationship Id="rId59" Type="http://schemas.openxmlformats.org/officeDocument/2006/relationships/image" Target="../media/image52.png"/><Relationship Id="rId2" Type="http://schemas.openxmlformats.org/officeDocument/2006/relationships/notesSlide" Target="../notesSlides/notesSlide3.xml"/><Relationship Id="rId16" Type="http://schemas.openxmlformats.org/officeDocument/2006/relationships/audio" Target="../media/audio5.wav"/><Relationship Id="rId20" Type="http://schemas.openxmlformats.org/officeDocument/2006/relationships/audio" Target="../media/audio6.wav"/><Relationship Id="rId29" Type="http://schemas.openxmlformats.org/officeDocument/2006/relationships/image" Target="../media/image27.jpeg"/><Relationship Id="rId41" Type="http://schemas.openxmlformats.org/officeDocument/2006/relationships/image" Target="../media/image36.png"/><Relationship Id="rId54" Type="http://schemas.openxmlformats.org/officeDocument/2006/relationships/audio" Target="../media/audio14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gif"/><Relationship Id="rId11" Type="http://schemas.openxmlformats.org/officeDocument/2006/relationships/image" Target="../media/image18.gif"/><Relationship Id="rId24" Type="http://schemas.openxmlformats.org/officeDocument/2006/relationships/audio" Target="../media/audio8.wav"/><Relationship Id="rId32" Type="http://schemas.openxmlformats.org/officeDocument/2006/relationships/audio" Target="../media/audio12.wav"/><Relationship Id="rId37" Type="http://schemas.openxmlformats.org/officeDocument/2006/relationships/image" Target="../media/image33.gif"/><Relationship Id="rId40" Type="http://schemas.openxmlformats.org/officeDocument/2006/relationships/image" Target="../media/image35.jpeg"/><Relationship Id="rId45" Type="http://schemas.openxmlformats.org/officeDocument/2006/relationships/image" Target="../media/image40.jpeg"/><Relationship Id="rId53" Type="http://schemas.openxmlformats.org/officeDocument/2006/relationships/image" Target="../media/image48.png"/><Relationship Id="rId58" Type="http://schemas.openxmlformats.org/officeDocument/2006/relationships/image" Target="../media/image51.png"/><Relationship Id="rId5" Type="http://schemas.openxmlformats.org/officeDocument/2006/relationships/image" Target="../media/image12.png"/><Relationship Id="rId15" Type="http://schemas.openxmlformats.org/officeDocument/2006/relationships/image" Target="../media/image20.jpeg"/><Relationship Id="rId23" Type="http://schemas.openxmlformats.org/officeDocument/2006/relationships/image" Target="../media/image24.jpeg"/><Relationship Id="rId28" Type="http://schemas.openxmlformats.org/officeDocument/2006/relationships/audio" Target="../media/audio10.wav"/><Relationship Id="rId36" Type="http://schemas.openxmlformats.org/officeDocument/2006/relationships/image" Target="../media/image32.gif"/><Relationship Id="rId49" Type="http://schemas.openxmlformats.org/officeDocument/2006/relationships/image" Target="../media/image44.png"/><Relationship Id="rId57" Type="http://schemas.openxmlformats.org/officeDocument/2006/relationships/image" Target="../media/image3.gif"/><Relationship Id="rId10" Type="http://schemas.openxmlformats.org/officeDocument/2006/relationships/image" Target="../media/image17.gif"/><Relationship Id="rId19" Type="http://schemas.openxmlformats.org/officeDocument/2006/relationships/image" Target="../media/image22.jpeg"/><Relationship Id="rId31" Type="http://schemas.openxmlformats.org/officeDocument/2006/relationships/image" Target="../media/image28.jpeg"/><Relationship Id="rId44" Type="http://schemas.openxmlformats.org/officeDocument/2006/relationships/image" Target="../media/image39.png"/><Relationship Id="rId52" Type="http://schemas.openxmlformats.org/officeDocument/2006/relationships/image" Target="../media/image47.jpeg"/><Relationship Id="rId4" Type="http://schemas.openxmlformats.org/officeDocument/2006/relationships/image" Target="../media/image11.png"/><Relationship Id="rId9" Type="http://schemas.openxmlformats.org/officeDocument/2006/relationships/image" Target="../media/image16.gif"/><Relationship Id="rId14" Type="http://schemas.openxmlformats.org/officeDocument/2006/relationships/audio" Target="../media/audio4.wav"/><Relationship Id="rId22" Type="http://schemas.openxmlformats.org/officeDocument/2006/relationships/audio" Target="../media/audio7.wav"/><Relationship Id="rId27" Type="http://schemas.openxmlformats.org/officeDocument/2006/relationships/image" Target="../media/image26.jpeg"/><Relationship Id="rId30" Type="http://schemas.openxmlformats.org/officeDocument/2006/relationships/audio" Target="../media/audio11.wav"/><Relationship Id="rId35" Type="http://schemas.openxmlformats.org/officeDocument/2006/relationships/image" Target="../media/image31.png"/><Relationship Id="rId43" Type="http://schemas.openxmlformats.org/officeDocument/2006/relationships/image" Target="../media/image38.png"/><Relationship Id="rId48" Type="http://schemas.openxmlformats.org/officeDocument/2006/relationships/image" Target="../media/image43.png"/><Relationship Id="rId56" Type="http://schemas.openxmlformats.org/officeDocument/2006/relationships/image" Target="../media/image50.jpeg"/><Relationship Id="rId8" Type="http://schemas.openxmlformats.org/officeDocument/2006/relationships/image" Target="../media/image15.gif"/><Relationship Id="rId51" Type="http://schemas.openxmlformats.org/officeDocument/2006/relationships/image" Target="../media/image46.jpeg"/><Relationship Id="rId3" Type="http://schemas.openxmlformats.org/officeDocument/2006/relationships/image" Target="../media/image1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04. 780.wav">
            <a:hlinkClick r:id="" action="ppaction://media"/>
          </p:cNvPr>
          <p:cNvPicPr>
            <a:picLocks noRot="1" noChangeAspect="1"/>
          </p:cNvPicPr>
          <p:nvPr>
            <a:wavAudioFile r:embed="rId1" name="04. La Symphonie Des Éclairs.wav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04. 795.wav">
            <a:hlinkClick r:id="" action="ppaction://media"/>
          </p:cNvPr>
          <p:cNvPicPr>
            <a:picLocks noRot="1" noChangeAspect="1"/>
          </p:cNvPicPr>
          <p:nvPr>
            <a:wavAudioFile r:embed="rId1" name="04. La Symphonie Des Éclairs.wav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4 Qu795.wav">
            <a:hlinkClick r:id="" action="ppaction://media"/>
          </p:cNvPr>
          <p:cNvPicPr>
            <a:picLocks noRot="1" noChangeAspect="1"/>
          </p:cNvPicPr>
          <p:nvPr>
            <a:wavAudioFile r:embed="rId2" name="4 Quand tu m'aimes (.wav"/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3" name="Picture 2" descr="C:\Users\Jclaude\Desktop\SMYLET\gif or.gif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9150" y="549275"/>
            <a:ext cx="7683500" cy="5553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4" name="Picture 10" descr="C:\Users\Jclaude\Desktop\Herbert Léonard - L'essentiel by angus\22222_détouré.png"/>
          <p:cNvPicPr>
            <a:picLocks noChangeAspect="1" noChangeArrowheads="1"/>
          </p:cNvPicPr>
          <p:nvPr/>
        </p:nvPicPr>
        <p:blipFill>
          <a:blip r:embed="rId8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53975"/>
            <a:ext cx="8986838" cy="6691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11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17950" y="1698625"/>
            <a:ext cx="3460750" cy="3460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Cadre 11"/>
          <p:cNvSpPr/>
          <p:nvPr/>
        </p:nvSpPr>
        <p:spPr>
          <a:xfrm>
            <a:off x="1619250" y="1196975"/>
            <a:ext cx="5905500" cy="4392613"/>
          </a:xfrm>
          <a:prstGeom prst="frame">
            <a:avLst>
              <a:gd name="adj1" fmla="val 3882"/>
            </a:avLst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20" name="Ellipse 19"/>
          <p:cNvSpPr/>
          <p:nvPr/>
        </p:nvSpPr>
        <p:spPr bwMode="auto">
          <a:xfrm rot="3245282">
            <a:off x="4964113" y="2768600"/>
            <a:ext cx="1301750" cy="1320800"/>
          </a:xfrm>
          <a:prstGeom prst="ellipse">
            <a:avLst/>
          </a:prstGeom>
          <a:blipFill dpi="0" rotWithShape="1"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10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11">
            <a:duotone>
              <a:prstClr val="black"/>
              <a:schemeClr val="accent4">
                <a:lumMod val="1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1698625"/>
            <a:ext cx="3779292" cy="34801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0" name="Picture 9" descr="C:\Users\JCL\Desktop\Zaho de Sagazan - La symphonie des éclairs\cover.jp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413" y="1830388"/>
            <a:ext cx="3216275" cy="3216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4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6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 numSld="2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 numSld="2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20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4 Qu842.wav">
            <a:hlinkClick r:id="" action="ppaction://media"/>
          </p:cNvPr>
          <p:cNvPicPr>
            <a:picLocks noRot="1" noChangeAspect="1"/>
          </p:cNvPicPr>
          <p:nvPr>
            <a:wavAudioFile r:embed="rId1" name="4 Quand tu m'aimes (.wav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2" descr="C:\Users\Jclaude\Desktop\SMYLET\gif or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9150" y="549275"/>
            <a:ext cx="7683500" cy="5553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6" name="Picture 10" descr="C:\Users\Jclaude\Desktop\Herbert Léonard - L'essentiel by angus\22222_détouré.png"/>
          <p:cNvPicPr>
            <a:picLocks noChangeAspect="1" noChangeArrowheads="1"/>
          </p:cNvPicPr>
          <p:nvPr/>
        </p:nvPicPr>
        <p:blipFill>
          <a:blip r:embed="rId6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53975"/>
            <a:ext cx="8986838" cy="6691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2" name="Cadre 11"/>
          <p:cNvSpPr/>
          <p:nvPr/>
        </p:nvSpPr>
        <p:spPr>
          <a:xfrm>
            <a:off x="1619250" y="1196975"/>
            <a:ext cx="5905500" cy="4392613"/>
          </a:xfrm>
          <a:prstGeom prst="frame">
            <a:avLst>
              <a:gd name="adj1" fmla="val 3882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8" name="ZoneTexte 7"/>
          <p:cNvSpPr txBox="1">
            <a:spLocks noChangeArrowheads="1"/>
          </p:cNvSpPr>
          <p:nvPr/>
        </p:nvSpPr>
        <p:spPr bwMode="auto">
          <a:xfrm>
            <a:off x="539552" y="1879599"/>
            <a:ext cx="5715000" cy="2892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1400" b="1" dirty="0">
                <a:solidFill>
                  <a:srgbClr val="1F1F1F"/>
                </a:solidFill>
              </a:rPr>
              <a:t>01.  La Fontaine De Sang </a:t>
            </a:r>
          </a:p>
          <a:p>
            <a:pPr algn="ctr" eaLnBrk="1" hangingPunct="1"/>
            <a:r>
              <a:rPr lang="fr-FR" sz="1400" b="1" dirty="0">
                <a:solidFill>
                  <a:srgbClr val="1F1F1F"/>
                </a:solidFill>
              </a:rPr>
              <a:t>02.  Aspiration </a:t>
            </a:r>
          </a:p>
          <a:p>
            <a:pPr algn="ctr" eaLnBrk="1" hangingPunct="1"/>
            <a:r>
              <a:rPr lang="fr-FR" sz="1400" b="1" dirty="0">
                <a:solidFill>
                  <a:srgbClr val="1F1F1F"/>
                </a:solidFill>
              </a:rPr>
              <a:t>03.  Les Dormantes</a:t>
            </a:r>
          </a:p>
          <a:p>
            <a:pPr algn="ctr" eaLnBrk="1" hangingPunct="1"/>
            <a:r>
              <a:rPr lang="fr-FR" sz="1400" b="1" dirty="0">
                <a:solidFill>
                  <a:srgbClr val="1F1F1F"/>
                </a:solidFill>
              </a:rPr>
              <a:t>04.  La Symphonie Des Éclairs </a:t>
            </a:r>
          </a:p>
          <a:p>
            <a:pPr algn="ctr" eaLnBrk="1" hangingPunct="1"/>
            <a:r>
              <a:rPr lang="fr-FR" sz="1400" b="1" dirty="0">
                <a:solidFill>
                  <a:srgbClr val="1F1F1F"/>
                </a:solidFill>
              </a:rPr>
              <a:t>05.  Les Garçons </a:t>
            </a:r>
          </a:p>
          <a:p>
            <a:pPr algn="ctr" eaLnBrk="1" hangingPunct="1"/>
            <a:r>
              <a:rPr lang="fr-FR" sz="1400" b="1" dirty="0">
                <a:solidFill>
                  <a:srgbClr val="1F1F1F"/>
                </a:solidFill>
              </a:rPr>
              <a:t>06.  Langage </a:t>
            </a:r>
          </a:p>
          <a:p>
            <a:pPr algn="ctr" eaLnBrk="1" hangingPunct="1"/>
            <a:r>
              <a:rPr lang="fr-FR" sz="1400" b="1" dirty="0">
                <a:solidFill>
                  <a:srgbClr val="1F1F1F"/>
                </a:solidFill>
              </a:rPr>
              <a:t>07.  Dis-moi Que Tu M'aimes </a:t>
            </a:r>
          </a:p>
          <a:p>
            <a:pPr algn="ctr" eaLnBrk="1" hangingPunct="1"/>
            <a:r>
              <a:rPr lang="fr-FR" sz="1400" b="1" dirty="0">
                <a:solidFill>
                  <a:srgbClr val="1F1F1F"/>
                </a:solidFill>
              </a:rPr>
              <a:t>08.  Mon Inconnu </a:t>
            </a:r>
          </a:p>
          <a:p>
            <a:pPr algn="ctr" eaLnBrk="1" hangingPunct="1"/>
            <a:r>
              <a:rPr lang="fr-FR" sz="1400" b="1" dirty="0">
                <a:solidFill>
                  <a:srgbClr val="1F1F1F"/>
                </a:solidFill>
              </a:rPr>
              <a:t>09.  Je Rêve </a:t>
            </a:r>
          </a:p>
          <a:p>
            <a:pPr algn="ctr" eaLnBrk="1" hangingPunct="1"/>
            <a:r>
              <a:rPr lang="fr-FR" sz="1400" b="1" dirty="0">
                <a:solidFill>
                  <a:srgbClr val="1F1F1F"/>
                </a:solidFill>
              </a:rPr>
              <a:t>10.  Tristesse </a:t>
            </a:r>
          </a:p>
          <a:p>
            <a:pPr algn="ctr" eaLnBrk="1" hangingPunct="1"/>
            <a:r>
              <a:rPr lang="fr-FR" sz="1400" b="1" dirty="0">
                <a:solidFill>
                  <a:srgbClr val="1F1F1F"/>
                </a:solidFill>
              </a:rPr>
              <a:t>11.  Suffisamment </a:t>
            </a:r>
          </a:p>
          <a:p>
            <a:pPr algn="ctr" eaLnBrk="1" hangingPunct="1"/>
            <a:r>
              <a:rPr lang="fr-FR" sz="1400" b="1" dirty="0">
                <a:solidFill>
                  <a:srgbClr val="1F1F1F"/>
                </a:solidFill>
              </a:rPr>
              <a:t>12.  Mon Corps </a:t>
            </a:r>
          </a:p>
          <a:p>
            <a:pPr algn="ctr" eaLnBrk="1" hangingPunct="1"/>
            <a:r>
              <a:rPr lang="fr-FR" sz="1400" b="1" dirty="0">
                <a:solidFill>
                  <a:srgbClr val="1F1F1F"/>
                </a:solidFill>
              </a:rPr>
              <a:t>13.  Ne Te Regarde Pas </a:t>
            </a:r>
          </a:p>
        </p:txBody>
      </p:sp>
      <p:pic>
        <p:nvPicPr>
          <p:cNvPr id="3082" name="Picture 10" descr="C:\Users\JCL\Desktop\111_détouré55555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08849" y="3373065"/>
            <a:ext cx="3142642" cy="20535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20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20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2000" fill="hold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2000" fill="hold"/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2000" fill="hold"/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2000" fill="hold"/>
                                        <p:tgtEl>
                                          <p:spTgt spid="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2000" fill="hold"/>
                                        <p:tgtEl>
                                          <p:spTgt spid="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8" dur="2000" fill="hold"/>
                                        <p:tgtEl>
                                          <p:spTgt spid="8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0" dur="2000" fill="hold"/>
                                        <p:tgtEl>
                                          <p:spTgt spid="8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59" descr="C:\Users\Marie-Jose\Desktop\PPS SS   GABARI\999999999  37 KO (FILEminimizer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263" y="-6350"/>
            <a:ext cx="9055100" cy="6834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2" descr="C:\Users\christelle\Desktop\Image14444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988" y="5399088"/>
            <a:ext cx="9061451" cy="142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Image 6" descr="Juke-box 3 PNG.gif"/>
          <p:cNvPicPr>
            <a:picLocks noChangeAspect="1"/>
          </p:cNvPicPr>
          <p:nvPr/>
        </p:nvPicPr>
        <p:blipFill>
          <a:blip r:embed="rId5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8225" y="1158875"/>
            <a:ext cx="1876425" cy="4279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529388" y="3176588"/>
            <a:ext cx="1052512" cy="2262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813" y="6410325"/>
            <a:ext cx="569912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16863" y="6407150"/>
            <a:ext cx="495300" cy="171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Image 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3700" y="1677988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Image 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4250" y="1677988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67450" y="3167063"/>
            <a:ext cx="263525" cy="2266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Image 5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1900" y="3171825"/>
            <a:ext cx="334963" cy="2249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Image 10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21475" y="1617663"/>
            <a:ext cx="661988" cy="661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56" descr="C:\Users\Marie-Jose\Desktop\NUMEROS JUKEBOX NOIR\1 (FILEminimizer).jpg">
            <a:hlinkClick r:id="" action="ppaction://noaction" highlightClick="1">
              <a:snd r:embed="rId12" name="01. La Fontaine De Sang.wav"/>
            </a:hlinkClick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200" y="3133725"/>
            <a:ext cx="476250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2" descr="C:\Users\Marie-Jose\Desktop\NUMEROS JUKEBOX NOIR\2 (FILEminimizer).jpg">
            <a:hlinkClick r:id="" action="ppaction://noaction" highlightClick="1">
              <a:snd r:embed="rId14" name="02. Aspiration.wav"/>
            </a:hlinkClick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2088" y="3495675"/>
            <a:ext cx="4826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3" descr="C:\Users\Marie-Jose\Desktop\NUMEROS JUKEBOX NOIR\3 (FILEminimizer).jpg">
            <a:hlinkClick r:id="" action="ppaction://noaction" highlightClick="1">
              <a:snd r:embed="rId16" name="03. Les Dormantes.wav"/>
            </a:hlinkClick>
          </p:cNvPr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0975" y="3870325"/>
            <a:ext cx="506413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4" descr="C:\Users\Marie-Jose\Desktop\NUMEROS JUKEBOX NOIR\4 (FILEminimizer).jpg">
            <a:hlinkClick r:id="" action="ppaction://noaction" highlightClick="1">
              <a:snd r:embed="rId18" name="04. La Symphonie Des Éclairs.wav"/>
            </a:hlinkClick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4227513"/>
            <a:ext cx="482600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5" descr="C:\Users\Marie-Jose\Desktop\NUMEROS JUKEBOX NOIR\5 (FILEminimizer).jpg">
            <a:hlinkClick r:id="" action="ppaction://noaction" highlightClick="1">
              <a:snd r:embed="rId20" name="05. Les Garçons.wav"/>
            </a:hlinkClick>
          </p:cNvPr>
          <p:cNvPicPr>
            <a:picLocks noChangeAspect="1" noChangeArrowheads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4581525"/>
            <a:ext cx="506413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6" descr="C:\Users\Marie-Jose\Desktop\NUMEROS JUKEBOX NOIR\6 (FILEminimizer).jpg">
            <a:hlinkClick r:id="" action="ppaction://noaction" highlightClick="1">
              <a:snd r:embed="rId22" name="06. Langage.wav"/>
            </a:hlinkClick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5738" y="4924425"/>
            <a:ext cx="517525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6" name="Picture 9" descr="C:\Users\Marie-Jose\Desktop\NUMEROS JUKEBOX NOIR\9 (FILEminimizer).jpg">
            <a:hlinkClick r:id="" action="ppaction://noaction" highlightClick="1">
              <a:snd r:embed="rId24" name="09. Je Rêve.wav"/>
            </a:hlinkClick>
          </p:cNvPr>
          <p:cNvPicPr>
            <a:picLocks noChangeAspect="1" noChangeArrowheads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8350" y="3495675"/>
            <a:ext cx="530225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7" name="Picture 11" descr="C:\Users\Marie-Jose\Desktop\NUMEROS JUKEBOX NOIR\11 (FILEminimizer).jpg">
            <a:hlinkClick r:id="" action="ppaction://noaction" highlightClick="1">
              <a:snd r:embed="rId26" name="11. Suffisamment.wav"/>
            </a:hlinkClick>
          </p:cNvPr>
          <p:cNvPicPr>
            <a:picLocks noChangeAspect="1" noChangeArrowheads="1"/>
          </p:cNvPicPr>
          <p:nvPr/>
        </p:nvPicPr>
        <p:blipFill>
          <a:blip r:embed="rId2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0738" y="4227513"/>
            <a:ext cx="450850" cy="231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8" name="Picture 12" descr="C:\Users\Marie-Jose\Desktop\NUMEROS JUKEBOX NOIR\12 (FILEminimizer).jpg">
            <a:hlinkClick r:id="" action="ppaction://noaction" highlightClick="1">
              <a:snd r:embed="rId28" name="12. Mon Corps.wav"/>
            </a:hlinkClick>
          </p:cNvPr>
          <p:cNvPicPr>
            <a:picLocks noChangeAspect="1" noChangeArrowheads="1"/>
          </p:cNvPicPr>
          <p:nvPr/>
        </p:nvPicPr>
        <p:blipFill>
          <a:blip r:embed="rId2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581525"/>
            <a:ext cx="450850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9" name="Picture 13" descr="C:\Users\Marie-Jose\Desktop\NUMEROS JUKEBOX NOIR\13 (FILEminimizer).jpg">
            <a:hlinkClick r:id="" action="ppaction://noaction" highlightClick="1">
              <a:snd r:embed="rId30" name="13. Ne Te Regarde Pas.wav"/>
            </a:hlinkClick>
          </p:cNvPr>
          <p:cNvPicPr>
            <a:picLocks noChangeAspect="1" noChangeArrowheads="1"/>
          </p:cNvPicPr>
          <p:nvPr/>
        </p:nvPicPr>
        <p:blipFill>
          <a:blip r:embed="rId3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4916488"/>
            <a:ext cx="431800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Picture 8" descr="C:\Users\Marie-Jose\Desktop\NUMEROS JUKEBOX NOIR\8 (FILEminimizer).jpg">
            <a:hlinkClick r:id="" action="ppaction://noaction" highlightClick="1">
              <a:snd r:embed="rId32" name="08. Mon Inconnu.wav"/>
            </a:hlinkClick>
          </p:cNvPr>
          <p:cNvPicPr>
            <a:picLocks noChangeAspect="1" noChangeArrowheads="1"/>
          </p:cNvPicPr>
          <p:nvPr/>
        </p:nvPicPr>
        <p:blipFill>
          <a:blip r:embed="rId3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21525" y="3130550"/>
            <a:ext cx="49847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0463" y="2279650"/>
            <a:ext cx="1676400" cy="119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75475" y="3138488"/>
            <a:ext cx="207963" cy="228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3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284288"/>
            <a:ext cx="852488" cy="1500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2" descr="C:\Users\christelle\Desktop\Image2.png"/>
          <p:cNvPicPr>
            <a:picLocks noChangeAspect="1" noChangeArrowheads="1"/>
          </p:cNvPicPr>
          <p:nvPr/>
        </p:nvPicPr>
        <p:blipFill>
          <a:blip r:embed="rId3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688" y="1452563"/>
            <a:ext cx="688975" cy="1331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9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36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927" y="1869281"/>
            <a:ext cx="276447" cy="3611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adre 2"/>
          <p:cNvSpPr/>
          <p:nvPr/>
        </p:nvSpPr>
        <p:spPr bwMode="auto">
          <a:xfrm>
            <a:off x="6216650" y="3130550"/>
            <a:ext cx="336550" cy="2300288"/>
          </a:xfrm>
          <a:prstGeom prst="frame">
            <a:avLst>
              <a:gd name="adj1" fmla="val 17981"/>
            </a:avLst>
          </a:prstGeom>
          <a:blipFill dpi="0" rotWithShape="1">
            <a:blip r:embed="rId3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27" name="Picture 10" descr="C:\Users\Marie-Jose\Desktop\NUMEROS JUKEBOX NOIR\10 (FILEminimizer).jpg">
            <a:hlinkClick r:id="" action="ppaction://noaction" highlightClick="1">
              <a:snd r:embed="rId38" name="10. Tristesse.wav"/>
            </a:hlinkClick>
          </p:cNvPr>
          <p:cNvPicPr>
            <a:picLocks noChangeAspect="1" noChangeArrowheads="1"/>
          </p:cNvPicPr>
          <p:nvPr/>
        </p:nvPicPr>
        <p:blipFill>
          <a:blip r:embed="rId3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7563" y="3870325"/>
            <a:ext cx="430212" cy="238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2" descr="G:\3 (FILEmi (1).jpg"/>
          <p:cNvPicPr>
            <a:picLocks noChangeAspect="1" noChangeArrowheads="1"/>
          </p:cNvPicPr>
          <p:nvPr/>
        </p:nvPicPr>
        <p:blipFill>
          <a:blip r:embed="rId4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5275" y="2055813"/>
            <a:ext cx="1296988" cy="550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240463" y="2398713"/>
            <a:ext cx="1674812" cy="100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2" name="Cadre 61"/>
          <p:cNvSpPr/>
          <p:nvPr/>
        </p:nvSpPr>
        <p:spPr bwMode="auto">
          <a:xfrm>
            <a:off x="6975475" y="3130550"/>
            <a:ext cx="201613" cy="2308225"/>
          </a:xfrm>
          <a:prstGeom prst="frame">
            <a:avLst>
              <a:gd name="adj1" fmla="val 17981"/>
            </a:avLst>
          </a:prstGeom>
          <a:blipFill dpi="0" rotWithShape="1">
            <a:blip r:embed="rId3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1" name="Cadre 60"/>
          <p:cNvSpPr/>
          <p:nvPr/>
        </p:nvSpPr>
        <p:spPr bwMode="auto">
          <a:xfrm>
            <a:off x="7577138" y="3138488"/>
            <a:ext cx="338137" cy="2300287"/>
          </a:xfrm>
          <a:prstGeom prst="frame">
            <a:avLst>
              <a:gd name="adj1" fmla="val 17981"/>
            </a:avLst>
          </a:prstGeom>
          <a:blipFill dpi="0" rotWithShape="1">
            <a:blip r:embed="rId3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52" name="Picture 2" descr="D:\SMYLET\buste.png"/>
          <p:cNvPicPr>
            <a:picLocks noChangeAspect="1" noChangeArrowheads="1"/>
          </p:cNvPicPr>
          <p:nvPr/>
        </p:nvPicPr>
        <p:blipFill>
          <a:blip r:embed="rId41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825" y="4279901"/>
            <a:ext cx="683975" cy="18492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34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4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24288" y="3910013"/>
            <a:ext cx="1444625" cy="151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2" descr="D:\SMYLET\BOUGEOIR 2.png"/>
          <p:cNvPicPr>
            <a:picLocks noChangeAspect="1" noChangeArrowheads="1"/>
          </p:cNvPicPr>
          <p:nvPr/>
        </p:nvPicPr>
        <p:blipFill>
          <a:blip r:embed="rId4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1925" y="2219325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Picture 2" descr="D:\SMYLET\BOUGEOIR 2.png"/>
          <p:cNvPicPr>
            <a:picLocks noChangeAspect="1" noChangeArrowheads="1"/>
          </p:cNvPicPr>
          <p:nvPr/>
        </p:nvPicPr>
        <p:blipFill>
          <a:blip r:embed="rId4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0425" y="2230438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6" name="Ellipse 65"/>
          <p:cNvSpPr/>
          <p:nvPr/>
        </p:nvSpPr>
        <p:spPr bwMode="auto">
          <a:xfrm rot="3669725">
            <a:off x="6865143" y="1764507"/>
            <a:ext cx="373063" cy="368300"/>
          </a:xfrm>
          <a:prstGeom prst="ellipse">
            <a:avLst/>
          </a:prstGeom>
          <a:blipFill dpi="0" rotWithShape="1">
            <a:blip r:embed="rId4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39" name="Picture 2" descr="C:\Users\christelle\Desktop\che.jpg"/>
          <p:cNvPicPr>
            <a:picLocks noChangeAspect="1" noChangeArrowheads="1"/>
          </p:cNvPicPr>
          <p:nvPr/>
        </p:nvPicPr>
        <p:blipFill>
          <a:blip r:embed="rId4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36020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0" name="Picture 2" descr="C:\Users\christelle\Desktop\che.jpg"/>
          <p:cNvPicPr>
            <a:picLocks noChangeAspect="1" noChangeArrowheads="1"/>
          </p:cNvPicPr>
          <p:nvPr/>
        </p:nvPicPr>
        <p:blipFill>
          <a:blip r:embed="rId4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0600" y="387826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1" name="Picture 2" descr="C:\Users\christelle\Desktop\che.jpg"/>
          <p:cNvPicPr>
            <a:picLocks noChangeAspect="1" noChangeArrowheads="1"/>
          </p:cNvPicPr>
          <p:nvPr/>
        </p:nvPicPr>
        <p:blipFill>
          <a:blip r:embed="rId4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2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4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53400" y="4745038"/>
            <a:ext cx="873125" cy="1163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3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4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0988" y="1452563"/>
            <a:ext cx="1292225" cy="582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4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5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3050" y="2659063"/>
            <a:ext cx="1296988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5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5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4638" y="3263900"/>
            <a:ext cx="1304925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6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5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4638" y="3910013"/>
            <a:ext cx="1295400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7" name="Picture 2" descr="C:\Users\christelle\Desktop\tabe.jpg"/>
          <p:cNvPicPr>
            <a:picLocks noChangeAspect="1" noChangeArrowheads="1"/>
          </p:cNvPicPr>
          <p:nvPr/>
        </p:nvPicPr>
        <p:blipFill>
          <a:blip r:embed="rId5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5763" y="5730875"/>
            <a:ext cx="5826125" cy="1028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0" name="Picture 7" descr="C:\Users\Marie-Jose\Desktop\NUMEROS JUKEBOX NOIR\7 (FILEminimizer).jpg">
            <a:hlinkClick r:id="" action="ppaction://noaction" highlightClick="1">
              <a:snd r:embed="rId54" name="07. Dis-moi Que Tu M'aimes.wav"/>
            </a:hlinkClick>
          </p:cNvPr>
          <p:cNvPicPr>
            <a:picLocks noChangeAspect="1" noChangeArrowheads="1"/>
          </p:cNvPicPr>
          <p:nvPr/>
        </p:nvPicPr>
        <p:blipFill>
          <a:blip r:embed="rId5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1650" y="5233988"/>
            <a:ext cx="447675" cy="227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1" name="Picture 9" descr="C:\Users\JCL\Desktop\Zaho de Sagazan - La symphonie des éclairs\cover.jpg"/>
          <p:cNvPicPr>
            <a:picLocks noChangeAspect="1" noChangeArrowheads="1"/>
          </p:cNvPicPr>
          <p:nvPr/>
        </p:nvPicPr>
        <p:blipFill>
          <a:blip r:embed="rId5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73500" y="1700213"/>
            <a:ext cx="1368425" cy="1368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3" name="Cadre 62"/>
          <p:cNvSpPr/>
          <p:nvPr/>
        </p:nvSpPr>
        <p:spPr>
          <a:xfrm>
            <a:off x="3759200" y="1557338"/>
            <a:ext cx="1535113" cy="1585912"/>
          </a:xfrm>
          <a:prstGeom prst="frame">
            <a:avLst>
              <a:gd name="adj1" fmla="val 6684"/>
            </a:avLst>
          </a:prstGeom>
          <a:blipFill dpi="0" rotWithShape="1">
            <a:blip r:embed="rId5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53" name="Picture 57" descr="C:\Users\JCL\Desktop\222_détouré.png"/>
          <p:cNvPicPr>
            <a:picLocks noChangeAspect="1" noChangeArrowheads="1"/>
          </p:cNvPicPr>
          <p:nvPr/>
        </p:nvPicPr>
        <p:blipFill>
          <a:blip r:embed="rId5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1854" y="2921110"/>
            <a:ext cx="3434965" cy="33208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48" name="Picture 69" descr="C:\Users\Jclaude\Desktop\Image1.png"/>
          <p:cNvPicPr>
            <a:picLocks noChangeAspect="1" noChangeArrowheads="1"/>
          </p:cNvPicPr>
          <p:nvPr/>
        </p:nvPicPr>
        <p:blipFill>
          <a:blip r:embed="rId5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0788" y="5499100"/>
            <a:ext cx="6610350" cy="1633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9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59</Words>
  <Application>Microsoft Office PowerPoint</Application>
  <PresentationFormat>Affichage à l'écran (4:3)</PresentationFormat>
  <Paragraphs>16</Paragraphs>
  <Slides>3</Slides>
  <Notes>3</Notes>
  <HiddenSlides>0</HiddenSlides>
  <MMClips>4</MMClips>
  <ScaleCrop>false</ScaleCrop>
  <HeadingPairs>
    <vt:vector size="6" baseType="variant">
      <vt:variant>
        <vt:lpstr>Polices utilisées</vt:lpstr>
      </vt:variant>
      <vt:variant>
        <vt:i4>2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6" baseType="lpstr">
      <vt:lpstr>Arial</vt:lpstr>
      <vt:lpstr>Calibri</vt:lpstr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2024-10-22T11:44:00Z</dcterms:modified>
</cp:coreProperties>
</file>