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92" r:id="rId2"/>
    <p:sldId id="299" r:id="rId3"/>
    <p:sldId id="265" r:id="rId4"/>
    <p:sldId id="266" r:id="rId5"/>
    <p:sldId id="267" r:id="rId6"/>
    <p:sldId id="288" r:id="rId7"/>
    <p:sldId id="290" r:id="rId8"/>
    <p:sldId id="291" r:id="rId9"/>
    <p:sldId id="289" r:id="rId10"/>
    <p:sldId id="293" r:id="rId11"/>
    <p:sldId id="294" r:id="rId12"/>
    <p:sldId id="295" r:id="rId13"/>
    <p:sldId id="296" r:id="rId14"/>
    <p:sldId id="297" r:id="rId15"/>
    <p:sldId id="298" r:id="rId16"/>
    <p:sldId id="300" r:id="rId17"/>
    <p:sldId id="302" r:id="rId18"/>
    <p:sldId id="301" r:id="rId19"/>
    <p:sldId id="303" r:id="rId20"/>
    <p:sldId id="304" r:id="rId21"/>
    <p:sldId id="305" r:id="rId22"/>
    <p:sldId id="306" r:id="rId23"/>
    <p:sldId id="30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80" r:id="rId33"/>
    <p:sldId id="276" r:id="rId34"/>
    <p:sldId id="277" r:id="rId35"/>
    <p:sldId id="278" r:id="rId36"/>
    <p:sldId id="279" r:id="rId37"/>
    <p:sldId id="281" r:id="rId38"/>
    <p:sldId id="282" r:id="rId39"/>
    <p:sldId id="283" r:id="rId40"/>
    <p:sldId id="284" r:id="rId41"/>
    <p:sldId id="285" r:id="rId42"/>
    <p:sldId id="286" r:id="rId43"/>
    <p:sldId id="256" r:id="rId44"/>
    <p:sldId id="259" r:id="rId45"/>
    <p:sldId id="257" r:id="rId46"/>
    <p:sldId id="258" r:id="rId47"/>
    <p:sldId id="260" r:id="rId48"/>
    <p:sldId id="261" r:id="rId49"/>
    <p:sldId id="262" r:id="rId50"/>
    <p:sldId id="263" r:id="rId51"/>
    <p:sldId id="308" r:id="rId52"/>
    <p:sldId id="309" r:id="rId5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9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4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712FB-B747-4D5D-994A-9ED67EACE74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704155-B559-4782-9FB9-10BBB31C20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367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704155-B559-4782-9FB9-10BBB31C207B}" type="slidenum">
              <a:rPr lang="fr-FR" smtClean="0"/>
              <a:t>48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460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FCD8F3-9E9C-16E8-F50A-22E24E026C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8450C1F-61B0-5CDB-D595-12D4E23031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4B8D18-5DCB-6CD4-9F64-9C70700A1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204CF0-CDA6-FFF4-E093-F9E89F74E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FB30A3-1451-5B5C-6A85-9B4AE5F92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4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C5AFBF-4C21-7628-4097-1D223F864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44275BD-1437-7BB2-B0E1-3C1BBDED0C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ED14D3-55EF-185E-155E-799DCFC59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4975E1-6B37-8EBA-2968-405A5782A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C0ED87-53BF-260D-045B-A13A78876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90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07A34-FD52-F25C-67A8-F3E6D157D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5FCF8FE-9003-EA43-7370-017A355477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48D03F-EC23-257F-47CA-DC2801037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2DC9BA-6456-7F28-7C62-50D1A537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9DEE18-E402-615A-936F-6AEB40634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13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53B8F4-D045-19D8-E33F-13E869647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EC17C4-A517-8DC7-35C3-E124BF9FE4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1F0E2E1-E127-634E-BFFB-7C290897D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CE9064E-2EF8-7EFD-245B-6CB6B07C2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A33723-7C4D-A476-D43E-89AD45340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8175D09-9EA0-319B-7672-343E76856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0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0D35A5-ACD7-B396-526B-89A30AA92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56C593-D6D8-612A-9E2F-F810D15759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1645292-6059-A029-B406-9E3B1D6C5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7819460-8576-564C-B57F-AC36AA6723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464F3B-DA3F-289B-C95E-233BA448C2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26D1E7-36A1-C834-B9D5-45EEB7195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45D6961-6402-A8A4-FF3F-A1ED40D16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F507C11-9CFE-9AC8-4CE1-6AEFA44A0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73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6861EE-29A4-EE36-7C4C-96377EBDF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4B32CA3-DEBE-5702-5CF3-3B13D1286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6DFDA37-8F34-D625-D536-36784469C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E0037F0-8E9D-E349-7476-442B2861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7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D4E652-B176-527F-773F-99853089A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43F1DFB-8400-CA88-F5E6-596FABFB7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D114F6C-A838-F1A9-74CE-53E5C29E8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4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128BBC-96CA-1D37-C10D-B6CC76BAD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4E073CB-7987-C13D-FD8E-56143EDB9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53C0E4E-6BCA-59EB-1D89-3084673160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F842C7-E2AB-3AE7-395B-83275295E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F57948-282F-779A-B640-C06E05684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40657A-0445-DB57-E220-5DABC4CA6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369CAF-C2F0-1B8D-ECA6-B997FC8AC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7229A67-C02F-CD63-3450-B2AFB74465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157EFE7-74A7-0673-433D-F23CFCEC24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3C04E7-C03F-F710-A81A-8679A6533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31B4528-D8A3-C37A-7FD4-13C5E05EC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029763-8D7B-DBE3-5BFF-6E2A7DD59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18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D2ADEC-29F5-E38D-E371-1AD51400A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77CA6D7-FFCA-D14D-57FD-FADECF8486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922A4F-BAD7-67A5-E339-C060B813A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B6DB2E-361E-305B-5551-21006A146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29184E-0613-2370-2DE0-4B32638EE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69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E22D285-C1E3-9487-7826-F3226D6D41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DDEEB59-333F-7C65-8D17-0EFC45EDDD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7CA0E9-169E-A56F-585F-1185FD0D5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BF3B4D-6BD4-69EA-CD29-273811E44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575F08-0E95-DEF6-DA62-47574BB23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54DF47D-0D3D-4D92-A909-B2721268B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C36EDB2-2796-6790-D3B5-6EB05DD0A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C3F142-BA09-B0BE-6DF3-6CDFB41BEC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58D7C-5E0E-4897-88CE-77BD33EF26C3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9EC2BA-86F1-C886-A936-E192813F49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7BF4E8-B422-0376-60C0-04EA3E8670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653D2-2CBD-456E-AE2C-934E782219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8754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40B871-60B1-F1DD-4EC1-AD8571CC03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76212"/>
            <a:ext cx="9753600" cy="65055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DFAC227-F7B4-9C41-4C18-6FB2AE9C1D40}"/>
              </a:ext>
            </a:extLst>
          </p:cNvPr>
          <p:cNvSpPr/>
          <p:nvPr/>
        </p:nvSpPr>
        <p:spPr>
          <a:xfrm>
            <a:off x="3211779" y="2967335"/>
            <a:ext cx="576843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COTE D’ARGENT</a:t>
            </a:r>
          </a:p>
          <a:p>
            <a:pPr algn="ctr"/>
            <a:r>
              <a:rPr lang="fr-FR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et ses plages</a:t>
            </a:r>
          </a:p>
        </p:txBody>
      </p:sp>
    </p:spTree>
    <p:extLst>
      <p:ext uri="{BB962C8B-B14F-4D97-AF65-F5344CB8AC3E}">
        <p14:creationId xmlns:p14="http://schemas.microsoft.com/office/powerpoint/2010/main" val="49615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  <p:sndAc>
          <p:stSnd loop="1">
            <p:snd r:embed="rId2" name="Richard Clayderman - Feelings.wav"/>
          </p:stSnd>
        </p:sndAc>
      </p:transition>
    </mc:Choice>
    <mc:Fallback xmlns="">
      <p:transition spd="slow" advClick="0" advTm="8000">
        <p:dissolve/>
        <p:sndAc>
          <p:stSnd loop="1">
            <p:snd r:embed="rId4" name="Richard Clayderman - Feeling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38FA71-652E-BBE7-9238-4DA4CCE68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01" y="200832"/>
            <a:ext cx="6456336" cy="645633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DA6CCC0-7557-67E9-E25C-793AF9F538B3}"/>
              </a:ext>
            </a:extLst>
          </p:cNvPr>
          <p:cNvSpPr txBox="1"/>
          <p:nvPr/>
        </p:nvSpPr>
        <p:spPr>
          <a:xfrm>
            <a:off x="7405141" y="584616"/>
            <a:ext cx="439211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PLAGES DE LA CÔTE D’ARGENT</a:t>
            </a:r>
          </a:p>
          <a:p>
            <a:endParaRPr lang="fr-FR" sz="2000" b="1" dirty="0"/>
          </a:p>
          <a:p>
            <a:r>
              <a:rPr lang="fr-FR" sz="2000" b="1" dirty="0"/>
              <a:t>Merveille Naturelle des LANDES</a:t>
            </a:r>
          </a:p>
          <a:p>
            <a:r>
              <a:rPr lang="fr-FR" sz="2000" b="1" dirty="0"/>
              <a:t> avec son incroyable longueur</a:t>
            </a:r>
          </a:p>
          <a:p>
            <a:r>
              <a:rPr lang="fr-FR" sz="2000" b="1" dirty="0"/>
              <a:t>(sur 100km – paradis des randonneurs</a:t>
            </a:r>
          </a:p>
          <a:p>
            <a:r>
              <a:rPr lang="fr-FR" sz="2000" b="1" dirty="0"/>
              <a:t> des sportifs Surf – paddle – kayak)</a:t>
            </a:r>
          </a:p>
          <a:p>
            <a:r>
              <a:rPr lang="fr-FR" sz="2000" b="1" dirty="0"/>
              <a:t> le long de l’Atlantique entre</a:t>
            </a:r>
          </a:p>
          <a:p>
            <a:r>
              <a:rPr lang="fr-FR" sz="2000" b="1" dirty="0"/>
              <a:t>Biscarosse et Tarnos</a:t>
            </a:r>
          </a:p>
          <a:p>
            <a:endParaRPr lang="fr-FR" sz="2000" b="1" dirty="0"/>
          </a:p>
          <a:p>
            <a:r>
              <a:rPr lang="fr-FR" sz="2000" b="1" dirty="0"/>
              <a:t>Nature luxuriante préservée, dunes, </a:t>
            </a:r>
          </a:p>
          <a:p>
            <a:r>
              <a:rPr lang="fr-FR" sz="2000" b="1" dirty="0"/>
              <a:t>Flore et faune, Forêt Landaise -  et plages exceptionnelles</a:t>
            </a:r>
          </a:p>
          <a:p>
            <a:endParaRPr lang="fr-FR" sz="2000" b="1" dirty="0"/>
          </a:p>
          <a:p>
            <a:r>
              <a:rPr lang="fr-FR" sz="2000" b="1" dirty="0"/>
              <a:t>Villages et localités côtières riches en Histoire, culture, marchés locaux et spécialités culinaires Landaises ou fruits de mer.</a:t>
            </a:r>
          </a:p>
          <a:p>
            <a:r>
              <a:rPr lang="fr-FR" sz="2000" b="1" dirty="0"/>
              <a:t> sur La Gironde, les Landes et les Pyrénées Atlantiques.</a:t>
            </a:r>
          </a:p>
        </p:txBody>
      </p:sp>
    </p:spTree>
    <p:extLst>
      <p:ext uri="{BB962C8B-B14F-4D97-AF65-F5344CB8AC3E}">
        <p14:creationId xmlns:p14="http://schemas.microsoft.com/office/powerpoint/2010/main" val="420565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4493B9-7AAC-EC53-A8CA-EA292E06E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002968"/>
            <a:ext cx="7620000" cy="50673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9F185E-DEB1-577D-A467-1EA53A30EDB7}"/>
              </a:ext>
            </a:extLst>
          </p:cNvPr>
          <p:cNvSpPr txBox="1"/>
          <p:nvPr/>
        </p:nvSpPr>
        <p:spPr>
          <a:xfrm>
            <a:off x="4975954" y="6070268"/>
            <a:ext cx="41822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BISCAROSSE Plage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ADC8AB6-0E5A-16DA-D86C-C43A844626A1}"/>
              </a:ext>
            </a:extLst>
          </p:cNvPr>
          <p:cNvSpPr txBox="1"/>
          <p:nvPr/>
        </p:nvSpPr>
        <p:spPr>
          <a:xfrm>
            <a:off x="1036820" y="279692"/>
            <a:ext cx="10118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à la découverte de : LACANAU – MIMIZAN – CAP BRETON – HOSSEGOR – Dune du PYLA – ARCACHON</a:t>
            </a:r>
          </a:p>
          <a:p>
            <a:r>
              <a:rPr lang="fr-FR" b="1" dirty="0"/>
              <a:t>   BISCAROSSE – le courant d’HUCHET  et le Phare de CONTIS…..</a:t>
            </a:r>
          </a:p>
        </p:txBody>
      </p:sp>
    </p:spTree>
    <p:extLst>
      <p:ext uri="{BB962C8B-B14F-4D97-AF65-F5344CB8AC3E}">
        <p14:creationId xmlns:p14="http://schemas.microsoft.com/office/powerpoint/2010/main" val="30969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CAF253-6BC2-D1A6-9869-C01B3DA0F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3986" y="361261"/>
            <a:ext cx="4903479" cy="6135478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FB18D2-C1E8-95CE-0FA0-6FA4DBD6C769}"/>
              </a:ext>
            </a:extLst>
          </p:cNvPr>
          <p:cNvSpPr txBox="1"/>
          <p:nvPr/>
        </p:nvSpPr>
        <p:spPr>
          <a:xfrm>
            <a:off x="6575481" y="3726555"/>
            <a:ext cx="3702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Spots de SURF  entre la dune du Pyla</a:t>
            </a:r>
          </a:p>
          <a:p>
            <a:r>
              <a:rPr lang="fr-FR" b="1" dirty="0"/>
              <a:t> et Biscarosse</a:t>
            </a:r>
          </a:p>
        </p:txBody>
      </p:sp>
    </p:spTree>
    <p:extLst>
      <p:ext uri="{BB962C8B-B14F-4D97-AF65-F5344CB8AC3E}">
        <p14:creationId xmlns:p14="http://schemas.microsoft.com/office/powerpoint/2010/main" val="178234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4BC8F9-1E4D-C774-5F26-D0C4FC8F4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1777" y="474704"/>
            <a:ext cx="6716692" cy="5908591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C2BE10-E039-C6D5-2932-3BBC48DA9E86}"/>
              </a:ext>
            </a:extLst>
          </p:cNvPr>
          <p:cNvSpPr txBox="1"/>
          <p:nvPr/>
        </p:nvSpPr>
        <p:spPr>
          <a:xfrm>
            <a:off x="9358469" y="3689794"/>
            <a:ext cx="37775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plage du bord de lac</a:t>
            </a:r>
          </a:p>
          <a:p>
            <a:r>
              <a:rPr lang="fr-FR" b="1" dirty="0"/>
              <a:t> à BISCAROSSE</a:t>
            </a:r>
          </a:p>
        </p:txBody>
      </p:sp>
    </p:spTree>
    <p:extLst>
      <p:ext uri="{BB962C8B-B14F-4D97-AF65-F5344CB8AC3E}">
        <p14:creationId xmlns:p14="http://schemas.microsoft.com/office/powerpoint/2010/main" val="101051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9D7084-FD20-E44F-C55D-258298271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899" y="476011"/>
            <a:ext cx="5508197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D1AE1C-7E7B-4C88-4C9D-A4D50CFD8FB6}"/>
              </a:ext>
            </a:extLst>
          </p:cNvPr>
          <p:cNvSpPr txBox="1"/>
          <p:nvPr/>
        </p:nvSpPr>
        <p:spPr>
          <a:xfrm>
            <a:off x="1767130" y="4356945"/>
            <a:ext cx="39210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CAP BRETON le port et le Phare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104E958-1886-1805-6BA6-57817BEF52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515" y="476011"/>
            <a:ext cx="3892313" cy="5862796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4001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3626484-8BC8-1176-BDB4-87586E4C0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315" y="885825"/>
            <a:ext cx="7620000" cy="50863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F0494CE-86FB-CC62-8D08-AF16329908BC}"/>
              </a:ext>
            </a:extLst>
          </p:cNvPr>
          <p:cNvSpPr txBox="1"/>
          <p:nvPr/>
        </p:nvSpPr>
        <p:spPr>
          <a:xfrm>
            <a:off x="9309315" y="3630168"/>
            <a:ext cx="31623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Estacade de CAP BRETON</a:t>
            </a:r>
          </a:p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 datée de Napoléon III</a:t>
            </a:r>
          </a:p>
        </p:txBody>
      </p:sp>
    </p:spTree>
    <p:extLst>
      <p:ext uri="{BB962C8B-B14F-4D97-AF65-F5344CB8AC3E}">
        <p14:creationId xmlns:p14="http://schemas.microsoft.com/office/powerpoint/2010/main" val="226138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98CAA1-81BF-82DC-15E4-93BF236F5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318" y="553487"/>
            <a:ext cx="4311922" cy="575102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D4C1167-2974-7001-FB56-5D8618E8C4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4693" y="1037095"/>
            <a:ext cx="5469989" cy="464949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A917763-275B-89FD-9480-0FC006A31FA3}"/>
              </a:ext>
            </a:extLst>
          </p:cNvPr>
          <p:cNvSpPr txBox="1"/>
          <p:nvPr/>
        </p:nvSpPr>
        <p:spPr>
          <a:xfrm>
            <a:off x="6707053" y="5686586"/>
            <a:ext cx="5083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CAP BRETON  - Maison du Rey  et Mairie</a:t>
            </a:r>
          </a:p>
        </p:txBody>
      </p:sp>
    </p:spTree>
    <p:extLst>
      <p:ext uri="{BB962C8B-B14F-4D97-AF65-F5344CB8AC3E}">
        <p14:creationId xmlns:p14="http://schemas.microsoft.com/office/powerpoint/2010/main" val="327786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821189-EC58-4150-ADFB-889FC3D94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209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B086C0-9533-A554-89E0-97660507C106}"/>
              </a:ext>
            </a:extLst>
          </p:cNvPr>
          <p:cNvSpPr txBox="1"/>
          <p:nvPr/>
        </p:nvSpPr>
        <p:spPr>
          <a:xfrm>
            <a:off x="9841527" y="3703584"/>
            <a:ext cx="25882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CAP BRETON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la plage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25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EF2C2E-A838-518F-D12F-39568ED14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3823" y="885825"/>
            <a:ext cx="7620000" cy="50863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E0C0D5-C9CB-9389-7165-990742FE4EF6}"/>
              </a:ext>
            </a:extLst>
          </p:cNvPr>
          <p:cNvSpPr txBox="1"/>
          <p:nvPr/>
        </p:nvSpPr>
        <p:spPr>
          <a:xfrm>
            <a:off x="5365513" y="6032097"/>
            <a:ext cx="30996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LACANAU - plage</a:t>
            </a:r>
          </a:p>
        </p:txBody>
      </p:sp>
    </p:spTree>
    <p:extLst>
      <p:ext uri="{BB962C8B-B14F-4D97-AF65-F5344CB8AC3E}">
        <p14:creationId xmlns:p14="http://schemas.microsoft.com/office/powerpoint/2010/main" val="248959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AE2D57-B73D-0A66-DB6E-99CD9FEBF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CD20E8-2211-CCD5-79AC-6BB8B0AD7E7A}"/>
              </a:ext>
            </a:extLst>
          </p:cNvPr>
          <p:cNvSpPr txBox="1"/>
          <p:nvPr/>
        </p:nvSpPr>
        <p:spPr>
          <a:xfrm>
            <a:off x="9906000" y="4098372"/>
            <a:ext cx="2634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LACANAU - église</a:t>
            </a:r>
          </a:p>
        </p:txBody>
      </p:sp>
    </p:spTree>
    <p:extLst>
      <p:ext uri="{BB962C8B-B14F-4D97-AF65-F5344CB8AC3E}">
        <p14:creationId xmlns:p14="http://schemas.microsoft.com/office/powerpoint/2010/main" val="111001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13D322-6F34-71F4-9655-B5C9F1968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6667" y="734232"/>
            <a:ext cx="7186048" cy="5389536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5F9783-B084-6FA1-5063-AE961C99CEAE}"/>
              </a:ext>
            </a:extLst>
          </p:cNvPr>
          <p:cNvSpPr txBox="1"/>
          <p:nvPr/>
        </p:nvSpPr>
        <p:spPr>
          <a:xfrm>
            <a:off x="9850103" y="3991279"/>
            <a:ext cx="2727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Les surfeurs de</a:t>
            </a:r>
          </a:p>
          <a:p>
            <a:r>
              <a:rPr lang="fr-FR" b="1" dirty="0"/>
              <a:t>LACANAU</a:t>
            </a:r>
          </a:p>
        </p:txBody>
      </p:sp>
    </p:spTree>
    <p:extLst>
      <p:ext uri="{BB962C8B-B14F-4D97-AF65-F5344CB8AC3E}">
        <p14:creationId xmlns:p14="http://schemas.microsoft.com/office/powerpoint/2010/main" val="375491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0AE6DD-2086-EF51-B37A-4557F6094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1623AC-5238-B1BC-9ADC-1D249BC2B676}"/>
              </a:ext>
            </a:extLst>
          </p:cNvPr>
          <p:cNvSpPr txBox="1"/>
          <p:nvPr/>
        </p:nvSpPr>
        <p:spPr>
          <a:xfrm>
            <a:off x="4370522" y="6168325"/>
            <a:ext cx="3890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Zone de baignade à LACANAU</a:t>
            </a:r>
          </a:p>
        </p:txBody>
      </p:sp>
    </p:spTree>
    <p:extLst>
      <p:ext uri="{BB962C8B-B14F-4D97-AF65-F5344CB8AC3E}">
        <p14:creationId xmlns:p14="http://schemas.microsoft.com/office/powerpoint/2010/main" val="295186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89C2DF-31F7-60AB-5681-F50526D796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077" y="268217"/>
            <a:ext cx="5662923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A76459-E193-2E65-3187-1C38D2E13E5B}"/>
              </a:ext>
            </a:extLst>
          </p:cNvPr>
          <p:cNvSpPr txBox="1"/>
          <p:nvPr/>
        </p:nvSpPr>
        <p:spPr>
          <a:xfrm>
            <a:off x="991892" y="4127199"/>
            <a:ext cx="5104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villa Plaisance à LACANAU (Mairie annexe)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4E01DBA-48A4-2E6F-0312-FE6AF9B81B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9421" y="2785321"/>
            <a:ext cx="5099502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00AF69D-4EE1-4ADD-9AFA-8AE62BD8F498}"/>
              </a:ext>
            </a:extLst>
          </p:cNvPr>
          <p:cNvSpPr txBox="1"/>
          <p:nvPr/>
        </p:nvSpPr>
        <p:spPr>
          <a:xfrm>
            <a:off x="7339322" y="2415989"/>
            <a:ext cx="4419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le ‘crochot’ des matelots à Lacanau</a:t>
            </a:r>
          </a:p>
        </p:txBody>
      </p:sp>
    </p:spTree>
    <p:extLst>
      <p:ext uri="{BB962C8B-B14F-4D97-AF65-F5344CB8AC3E}">
        <p14:creationId xmlns:p14="http://schemas.microsoft.com/office/powerpoint/2010/main" val="6801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5CFF41-28C4-4159-C2F2-3BE8C33B5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8722" y="571500"/>
            <a:ext cx="7620000" cy="571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B94C80-5507-A522-32F4-DDF219FF588C}"/>
              </a:ext>
            </a:extLst>
          </p:cNvPr>
          <p:cNvSpPr txBox="1"/>
          <p:nvPr/>
        </p:nvSpPr>
        <p:spPr>
          <a:xfrm>
            <a:off x="9973314" y="3429000"/>
            <a:ext cx="2665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LACANAU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Réserve naturelle étang de Cousseau</a:t>
            </a:r>
          </a:p>
        </p:txBody>
      </p:sp>
    </p:spTree>
    <p:extLst>
      <p:ext uri="{BB962C8B-B14F-4D97-AF65-F5344CB8AC3E}">
        <p14:creationId xmlns:p14="http://schemas.microsoft.com/office/powerpoint/2010/main" val="30659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6BAC44-6588-49F8-0CA6-BE912A3EA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5319" y="571500"/>
            <a:ext cx="7620000" cy="571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52B867-29DF-A323-FED3-7EA9181A1CEC}"/>
              </a:ext>
            </a:extLst>
          </p:cNvPr>
          <p:cNvSpPr txBox="1"/>
          <p:nvPr/>
        </p:nvSpPr>
        <p:spPr>
          <a:xfrm>
            <a:off x="9720019" y="4141147"/>
            <a:ext cx="2758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MIMIZAN</a:t>
            </a:r>
          </a:p>
          <a:p>
            <a:r>
              <a:rPr lang="fr-FR" b="1" dirty="0">
                <a:solidFill>
                  <a:schemeClr val="bg1"/>
                </a:solidFill>
              </a:rPr>
              <a:t> courant du pré salé</a:t>
            </a:r>
          </a:p>
        </p:txBody>
      </p:sp>
    </p:spTree>
    <p:extLst>
      <p:ext uri="{BB962C8B-B14F-4D97-AF65-F5344CB8AC3E}">
        <p14:creationId xmlns:p14="http://schemas.microsoft.com/office/powerpoint/2010/main" val="177185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A4F294-C3B4-E068-3504-4BCB412DF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9020" y="1080543"/>
            <a:ext cx="9073960" cy="442375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4F6AF1-611E-1194-4478-75B696084DF0}"/>
              </a:ext>
            </a:extLst>
          </p:cNvPr>
          <p:cNvSpPr txBox="1"/>
          <p:nvPr/>
        </p:nvSpPr>
        <p:spPr>
          <a:xfrm>
            <a:off x="4934930" y="5617360"/>
            <a:ext cx="3533613" cy="37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MIMIZAN  la plage</a:t>
            </a:r>
          </a:p>
        </p:txBody>
      </p:sp>
    </p:spTree>
    <p:extLst>
      <p:ext uri="{BB962C8B-B14F-4D97-AF65-F5344CB8AC3E}">
        <p14:creationId xmlns:p14="http://schemas.microsoft.com/office/powerpoint/2010/main" val="211709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351A4D-C386-1C99-551A-784C55D04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837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160107-7228-9079-2FF3-713070F95EC1}"/>
              </a:ext>
            </a:extLst>
          </p:cNvPr>
          <p:cNvSpPr txBox="1"/>
          <p:nvPr/>
        </p:nvSpPr>
        <p:spPr>
          <a:xfrm>
            <a:off x="662708" y="3816458"/>
            <a:ext cx="3239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Plage – quartier des pêcheurs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et Notre-Dame des Dunes église à MIMIZAN</a:t>
            </a:r>
          </a:p>
        </p:txBody>
      </p:sp>
    </p:spTree>
    <p:extLst>
      <p:ext uri="{BB962C8B-B14F-4D97-AF65-F5344CB8AC3E}">
        <p14:creationId xmlns:p14="http://schemas.microsoft.com/office/powerpoint/2010/main" val="128344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9283EB-8433-3254-B600-A25C3F3503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7858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08038A-43A0-6AFA-ABDD-6C714C5F6D90}"/>
              </a:ext>
            </a:extLst>
          </p:cNvPr>
          <p:cNvSpPr txBox="1"/>
          <p:nvPr/>
        </p:nvSpPr>
        <p:spPr>
          <a:xfrm>
            <a:off x="82296" y="3798325"/>
            <a:ext cx="2619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MIMIZAN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Port de plaisance</a:t>
            </a:r>
          </a:p>
        </p:txBody>
      </p:sp>
    </p:spTree>
    <p:extLst>
      <p:ext uri="{BB962C8B-B14F-4D97-AF65-F5344CB8AC3E}">
        <p14:creationId xmlns:p14="http://schemas.microsoft.com/office/powerpoint/2010/main" val="295790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6A0F81-460A-5DDB-AB44-5A625B8B1E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262" y="812217"/>
            <a:ext cx="6989735" cy="523356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D1CBC3-E31A-61F5-A438-F4BD15DB5569}"/>
              </a:ext>
            </a:extLst>
          </p:cNvPr>
          <p:cNvSpPr txBox="1"/>
          <p:nvPr/>
        </p:nvSpPr>
        <p:spPr>
          <a:xfrm>
            <a:off x="9399877" y="3565385"/>
            <a:ext cx="32391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MIMIZAN</a:t>
            </a:r>
          </a:p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 le courant à marée haute</a:t>
            </a:r>
          </a:p>
          <a:p>
            <a:r>
              <a:rPr lang="fr-FR" b="1" dirty="0">
                <a:solidFill>
                  <a:schemeClr val="bg1"/>
                </a:solidFill>
              </a:rPr>
              <a:t> et les surfeurs</a:t>
            </a:r>
          </a:p>
        </p:txBody>
      </p:sp>
    </p:spTree>
    <p:extLst>
      <p:ext uri="{BB962C8B-B14F-4D97-AF65-F5344CB8AC3E}">
        <p14:creationId xmlns:p14="http://schemas.microsoft.com/office/powerpoint/2010/main" val="34679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862D44F6-F905-9492-A4C1-5136B9767022}"/>
              </a:ext>
            </a:extLst>
          </p:cNvPr>
          <p:cNvSpPr txBox="1"/>
          <p:nvPr/>
        </p:nvSpPr>
        <p:spPr>
          <a:xfrm>
            <a:off x="637910" y="3314359"/>
            <a:ext cx="29446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MIMIZAN</a:t>
            </a:r>
          </a:p>
          <a:p>
            <a:endParaRPr lang="fr-FR" sz="2000" b="1" dirty="0"/>
          </a:p>
          <a:p>
            <a:r>
              <a:rPr lang="fr-FR" sz="2000" b="1" dirty="0"/>
              <a:t> Echassiers Landais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75A3F44-469E-E001-0BD2-56959C232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060" y="597443"/>
            <a:ext cx="6792340" cy="5663113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101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5AB0A9-08A3-6BBA-D54A-57054AC1E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3932" y="519291"/>
            <a:ext cx="7904136" cy="5819418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412B07-63DA-7EF1-B3EB-B5A1C96EEF55}"/>
              </a:ext>
            </a:extLst>
          </p:cNvPr>
          <p:cNvSpPr txBox="1"/>
          <p:nvPr/>
        </p:nvSpPr>
        <p:spPr>
          <a:xfrm>
            <a:off x="3646906" y="6377206"/>
            <a:ext cx="5207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balade à cheval le long de la plage MIMIZAN</a:t>
            </a:r>
          </a:p>
        </p:txBody>
      </p:sp>
    </p:spTree>
    <p:extLst>
      <p:ext uri="{BB962C8B-B14F-4D97-AF65-F5344CB8AC3E}">
        <p14:creationId xmlns:p14="http://schemas.microsoft.com/office/powerpoint/2010/main" val="20243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567EE7-AF9F-4CCF-3D8E-A9C6DBD4D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66" y="326107"/>
            <a:ext cx="4652885" cy="6205786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B72EF9-2736-245F-67CC-2BC55EE469B2}"/>
              </a:ext>
            </a:extLst>
          </p:cNvPr>
          <p:cNvSpPr txBox="1"/>
          <p:nvPr/>
        </p:nvSpPr>
        <p:spPr>
          <a:xfrm>
            <a:off x="1123950" y="6170528"/>
            <a:ext cx="54812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MIMIZAN – Prieuré clocher porche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9FC9051-1345-B3A5-D57A-4C52BC7CA5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9579" y="976392"/>
            <a:ext cx="5447655" cy="4085741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B278F92-32C7-2B6D-D478-5A6045F0F50C}"/>
              </a:ext>
            </a:extLst>
          </p:cNvPr>
          <p:cNvSpPr txBox="1"/>
          <p:nvPr/>
        </p:nvSpPr>
        <p:spPr>
          <a:xfrm>
            <a:off x="7005234" y="568315"/>
            <a:ext cx="3797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et    Église Notre-Dame de Dunes</a:t>
            </a:r>
          </a:p>
        </p:txBody>
      </p:sp>
    </p:spTree>
    <p:extLst>
      <p:ext uri="{BB962C8B-B14F-4D97-AF65-F5344CB8AC3E}">
        <p14:creationId xmlns:p14="http://schemas.microsoft.com/office/powerpoint/2010/main" val="280615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E8812B-7DD9-D444-7811-5CCC1C8C97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924" y="381000"/>
            <a:ext cx="7620000" cy="60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FE1BC7-8CC2-18E8-FB57-6070492A624B}"/>
              </a:ext>
            </a:extLst>
          </p:cNvPr>
          <p:cNvSpPr txBox="1"/>
          <p:nvPr/>
        </p:nvSpPr>
        <p:spPr>
          <a:xfrm>
            <a:off x="538597" y="3983581"/>
            <a:ext cx="5249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ARCACHON</a:t>
            </a:r>
          </a:p>
          <a:p>
            <a:r>
              <a:rPr lang="fr-FR" b="1" dirty="0">
                <a:solidFill>
                  <a:schemeClr val="bg1"/>
                </a:solidFill>
              </a:rPr>
              <a:t> côte Est du bassin</a:t>
            </a:r>
          </a:p>
        </p:txBody>
      </p:sp>
    </p:spTree>
    <p:extLst>
      <p:ext uri="{BB962C8B-B14F-4D97-AF65-F5344CB8AC3E}">
        <p14:creationId xmlns:p14="http://schemas.microsoft.com/office/powerpoint/2010/main" val="321016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0AF458-E7F9-B972-7C86-81F3922FCD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21183"/>
            <a:ext cx="7620000" cy="507682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0EFC7D-CF97-AC46-D9A9-A66D92FF03F8}"/>
              </a:ext>
            </a:extLst>
          </p:cNvPr>
          <p:cNvSpPr txBox="1"/>
          <p:nvPr/>
        </p:nvSpPr>
        <p:spPr>
          <a:xfrm>
            <a:off x="1538740" y="5898008"/>
            <a:ext cx="9891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Monument aux marins, sur le môle – ARCACHON – (de Claude Bouscau- érigé en 1968)</a:t>
            </a:r>
          </a:p>
        </p:txBody>
      </p:sp>
    </p:spTree>
    <p:extLst>
      <p:ext uri="{BB962C8B-B14F-4D97-AF65-F5344CB8AC3E}">
        <p14:creationId xmlns:p14="http://schemas.microsoft.com/office/powerpoint/2010/main" val="137243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1F027F-7B1B-6369-6B1F-1825516E9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981" y="571500"/>
            <a:ext cx="7620000" cy="571500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0D958B-0E58-BCDB-D457-A82401E16BA4}"/>
              </a:ext>
            </a:extLst>
          </p:cNvPr>
          <p:cNvSpPr txBox="1"/>
          <p:nvPr/>
        </p:nvSpPr>
        <p:spPr>
          <a:xfrm>
            <a:off x="949776" y="4270248"/>
            <a:ext cx="2698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Jetée Thiers</a:t>
            </a:r>
          </a:p>
          <a:p>
            <a:r>
              <a:rPr lang="fr-FR" b="1" dirty="0"/>
              <a:t> ARCACHON</a:t>
            </a:r>
          </a:p>
        </p:txBody>
      </p:sp>
    </p:spTree>
    <p:extLst>
      <p:ext uri="{BB962C8B-B14F-4D97-AF65-F5344CB8AC3E}">
        <p14:creationId xmlns:p14="http://schemas.microsoft.com/office/powerpoint/2010/main" val="32067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A3B77F-85AD-06EE-DD35-B14FC52E1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1159" y="648676"/>
            <a:ext cx="8377624" cy="556064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9FA0F2-4211-5CD0-1E3E-1423459DC7F1}"/>
              </a:ext>
            </a:extLst>
          </p:cNvPr>
          <p:cNvSpPr txBox="1"/>
          <p:nvPr/>
        </p:nvSpPr>
        <p:spPr>
          <a:xfrm>
            <a:off x="10268783" y="3913932"/>
            <a:ext cx="2203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 </a:t>
            </a:r>
            <a:r>
              <a:rPr lang="fr-FR" sz="2000" b="1" dirty="0">
                <a:solidFill>
                  <a:srgbClr val="FFFF00"/>
                </a:solidFill>
              </a:rPr>
              <a:t>le Casino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ARCACHON</a:t>
            </a:r>
          </a:p>
        </p:txBody>
      </p:sp>
    </p:spTree>
    <p:extLst>
      <p:ext uri="{BB962C8B-B14F-4D97-AF65-F5344CB8AC3E}">
        <p14:creationId xmlns:p14="http://schemas.microsoft.com/office/powerpoint/2010/main" val="190960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078A2E-BA4D-E94A-E173-AB7654708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95E817-63C8-1401-4933-273DA7C8F4FC}"/>
              </a:ext>
            </a:extLst>
          </p:cNvPr>
          <p:cNvSpPr txBox="1"/>
          <p:nvPr/>
        </p:nvSpPr>
        <p:spPr>
          <a:xfrm>
            <a:off x="5523901" y="5962650"/>
            <a:ext cx="28331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Hôtel de ville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ARCACHON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05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B7D538-9A24-51EC-119D-179CCAF02B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225" y="290982"/>
            <a:ext cx="5673546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8012A99-49F6-6478-F3FC-4EA9CA7B5A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1575" y="2746758"/>
            <a:ext cx="5029200" cy="37719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1AD1B4-20E1-2A15-DF2C-87BAC5ACC066}"/>
              </a:ext>
            </a:extLst>
          </p:cNvPr>
          <p:cNvSpPr txBox="1"/>
          <p:nvPr/>
        </p:nvSpPr>
        <p:spPr>
          <a:xfrm>
            <a:off x="2461837" y="4443860"/>
            <a:ext cx="4866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000" b="1" dirty="0">
                <a:solidFill>
                  <a:srgbClr val="FFFF00"/>
                </a:solidFill>
              </a:rPr>
              <a:t>ARCACHON     le Marché   et la Place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3AFB702-CCFA-1CA0-9102-47A05BBAC800}"/>
              </a:ext>
            </a:extLst>
          </p:cNvPr>
          <p:cNvSpPr txBox="1"/>
          <p:nvPr/>
        </p:nvSpPr>
        <p:spPr>
          <a:xfrm>
            <a:off x="3988300" y="4726555"/>
            <a:ext cx="11268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</a:rPr>
              <a:t>1 et 2</a:t>
            </a:r>
          </a:p>
        </p:txBody>
      </p:sp>
    </p:spTree>
    <p:extLst>
      <p:ext uri="{BB962C8B-B14F-4D97-AF65-F5344CB8AC3E}">
        <p14:creationId xmlns:p14="http://schemas.microsoft.com/office/powerpoint/2010/main" val="173142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E96FF5-9A74-FD14-DF14-6882AF978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A075DF-F491-6E7B-0041-363E0F9774E9}"/>
              </a:ext>
            </a:extLst>
          </p:cNvPr>
          <p:cNvSpPr txBox="1"/>
          <p:nvPr/>
        </p:nvSpPr>
        <p:spPr>
          <a:xfrm>
            <a:off x="9906000" y="4129790"/>
            <a:ext cx="26382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Jetée Eyrac</a:t>
            </a:r>
          </a:p>
          <a:p>
            <a:endParaRPr lang="fr-FR" b="1" dirty="0"/>
          </a:p>
          <a:p>
            <a:r>
              <a:rPr lang="fr-FR" b="1" dirty="0"/>
              <a:t>ARCACHON</a:t>
            </a:r>
          </a:p>
        </p:txBody>
      </p:sp>
    </p:spTree>
    <p:extLst>
      <p:ext uri="{BB962C8B-B14F-4D97-AF65-F5344CB8AC3E}">
        <p14:creationId xmlns:p14="http://schemas.microsoft.com/office/powerpoint/2010/main" val="402124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D90A9A-2A95-D132-146B-D910FD599E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0853" y="1485892"/>
            <a:ext cx="9350293" cy="3886216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DAD3BC-C386-1B59-712E-799BA197D8A1}"/>
              </a:ext>
            </a:extLst>
          </p:cNvPr>
          <p:cNvSpPr txBox="1"/>
          <p:nvPr/>
        </p:nvSpPr>
        <p:spPr>
          <a:xfrm>
            <a:off x="3612030" y="5388584"/>
            <a:ext cx="6880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vue générale d’ARCACHON  et sa plage sur le bassin</a:t>
            </a:r>
          </a:p>
        </p:txBody>
      </p:sp>
    </p:spTree>
    <p:extLst>
      <p:ext uri="{BB962C8B-B14F-4D97-AF65-F5344CB8AC3E}">
        <p14:creationId xmlns:p14="http://schemas.microsoft.com/office/powerpoint/2010/main" val="14857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9EFA5B-302B-708A-0FA0-E323B97C6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05393"/>
            <a:ext cx="7620000" cy="5715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0A5BA3-71EE-AF47-8116-01782400D949}"/>
              </a:ext>
            </a:extLst>
          </p:cNvPr>
          <p:cNvSpPr txBox="1"/>
          <p:nvPr/>
        </p:nvSpPr>
        <p:spPr>
          <a:xfrm>
            <a:off x="4477412" y="6220393"/>
            <a:ext cx="4646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vue aérienne de la dune du Pyla</a:t>
            </a:r>
          </a:p>
        </p:txBody>
      </p:sp>
    </p:spTree>
    <p:extLst>
      <p:ext uri="{BB962C8B-B14F-4D97-AF65-F5344CB8AC3E}">
        <p14:creationId xmlns:p14="http://schemas.microsoft.com/office/powerpoint/2010/main" val="403138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E6C079-A02C-8A70-3EBC-FC31439A29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CAACCB-34D9-2CE5-3FE2-D49AF1F762A1}"/>
              </a:ext>
            </a:extLst>
          </p:cNvPr>
          <p:cNvSpPr txBox="1"/>
          <p:nvPr/>
        </p:nvSpPr>
        <p:spPr>
          <a:xfrm>
            <a:off x="4589538" y="6172200"/>
            <a:ext cx="3957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Dune du Pyla, coté plage</a:t>
            </a:r>
          </a:p>
        </p:txBody>
      </p:sp>
    </p:spTree>
    <p:extLst>
      <p:ext uri="{BB962C8B-B14F-4D97-AF65-F5344CB8AC3E}">
        <p14:creationId xmlns:p14="http://schemas.microsoft.com/office/powerpoint/2010/main" val="423394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BFA926-0713-008D-F820-523DD5C7B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81CAF6-890D-9F4C-2B69-10C5E1FFF42C}"/>
              </a:ext>
            </a:extLst>
          </p:cNvPr>
          <p:cNvSpPr txBox="1"/>
          <p:nvPr/>
        </p:nvSpPr>
        <p:spPr>
          <a:xfrm>
            <a:off x="98635" y="4041349"/>
            <a:ext cx="2698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000" b="1" dirty="0">
                <a:solidFill>
                  <a:schemeClr val="bg1"/>
                </a:solidFill>
              </a:rPr>
              <a:t>dune du Pyla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 coté forêt landaise</a:t>
            </a:r>
          </a:p>
        </p:txBody>
      </p:sp>
    </p:spTree>
    <p:extLst>
      <p:ext uri="{BB962C8B-B14F-4D97-AF65-F5344CB8AC3E}">
        <p14:creationId xmlns:p14="http://schemas.microsoft.com/office/powerpoint/2010/main" val="325883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AA9F40-7B96-280B-DA62-E6FAD1BEF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212720"/>
            <a:ext cx="9753600" cy="443256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0B10DD-A16A-09DD-21B2-66EDA90B065B}"/>
              </a:ext>
            </a:extLst>
          </p:cNvPr>
          <p:cNvSpPr txBox="1"/>
          <p:nvPr/>
        </p:nvSpPr>
        <p:spPr>
          <a:xfrm>
            <a:off x="3270704" y="5645280"/>
            <a:ext cx="6412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000" b="1" dirty="0">
                <a:solidFill>
                  <a:srgbClr val="FFFF00"/>
                </a:solidFill>
              </a:rPr>
              <a:t>Schéma de la dune du Pyla – 110m d’altitude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85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C24FDA-4AB3-EE60-E214-3CBBFB3F7C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5045" y="277318"/>
            <a:ext cx="4270529" cy="630336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E3ED34-6D28-7AE9-52CD-4338664E4D76}"/>
              </a:ext>
            </a:extLst>
          </p:cNvPr>
          <p:cNvSpPr txBox="1"/>
          <p:nvPr/>
        </p:nvSpPr>
        <p:spPr>
          <a:xfrm>
            <a:off x="6245574" y="4707361"/>
            <a:ext cx="4721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Bassin d’Arcachon et la dune du Pyla</a:t>
            </a:r>
          </a:p>
        </p:txBody>
      </p:sp>
    </p:spTree>
    <p:extLst>
      <p:ext uri="{BB962C8B-B14F-4D97-AF65-F5344CB8AC3E}">
        <p14:creationId xmlns:p14="http://schemas.microsoft.com/office/powerpoint/2010/main" val="111298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59063E-0FD9-CE17-096D-1BB4C8687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573FF9-75B2-71D3-067A-3E755E5BCA8C}"/>
              </a:ext>
            </a:extLst>
          </p:cNvPr>
          <p:cNvSpPr txBox="1"/>
          <p:nvPr/>
        </p:nvSpPr>
        <p:spPr>
          <a:xfrm>
            <a:off x="5138478" y="6182382"/>
            <a:ext cx="4467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HOSSEGOR le Phare</a:t>
            </a:r>
          </a:p>
        </p:txBody>
      </p:sp>
    </p:spTree>
    <p:extLst>
      <p:ext uri="{BB962C8B-B14F-4D97-AF65-F5344CB8AC3E}">
        <p14:creationId xmlns:p14="http://schemas.microsoft.com/office/powerpoint/2010/main" val="49411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DD42F9-4AD7-742E-7984-8663739A7A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19137"/>
            <a:ext cx="9525000" cy="5419725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76A410-E6AD-2D40-E1A7-62B1FD455609}"/>
              </a:ext>
            </a:extLst>
          </p:cNvPr>
          <p:cNvSpPr txBox="1"/>
          <p:nvPr/>
        </p:nvSpPr>
        <p:spPr>
          <a:xfrm>
            <a:off x="4109703" y="6217411"/>
            <a:ext cx="4452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Surfeur franchissant la vague à HOSSEGOR</a:t>
            </a:r>
          </a:p>
        </p:txBody>
      </p:sp>
    </p:spTree>
    <p:extLst>
      <p:ext uri="{BB962C8B-B14F-4D97-AF65-F5344CB8AC3E}">
        <p14:creationId xmlns:p14="http://schemas.microsoft.com/office/powerpoint/2010/main" val="331611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2EE67E-C95B-39E6-3322-B638D1997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CE3C74-3784-463C-B978-58AE5207080A}"/>
              </a:ext>
            </a:extLst>
          </p:cNvPr>
          <p:cNvSpPr txBox="1"/>
          <p:nvPr/>
        </p:nvSpPr>
        <p:spPr>
          <a:xfrm>
            <a:off x="5196041" y="6323076"/>
            <a:ext cx="25033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HOSSEGOR  la plage</a:t>
            </a:r>
          </a:p>
        </p:txBody>
      </p:sp>
    </p:spTree>
    <p:extLst>
      <p:ext uri="{BB962C8B-B14F-4D97-AF65-F5344CB8AC3E}">
        <p14:creationId xmlns:p14="http://schemas.microsoft.com/office/powerpoint/2010/main" val="379992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DE10F9-0824-EFFC-652D-91466B2409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9501" y="786320"/>
            <a:ext cx="7932998" cy="528536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FD44E9-518D-0A47-6096-D1EA1A320CDD}"/>
              </a:ext>
            </a:extLst>
          </p:cNvPr>
          <p:cNvSpPr txBox="1"/>
          <p:nvPr/>
        </p:nvSpPr>
        <p:spPr>
          <a:xfrm>
            <a:off x="5651442" y="6071680"/>
            <a:ext cx="3297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HOSSEGOR</a:t>
            </a:r>
          </a:p>
        </p:txBody>
      </p:sp>
    </p:spTree>
    <p:extLst>
      <p:ext uri="{BB962C8B-B14F-4D97-AF65-F5344CB8AC3E}">
        <p14:creationId xmlns:p14="http://schemas.microsoft.com/office/powerpoint/2010/main" val="51464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E736DE-46AC-47EF-34F3-890986CA2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086" y="340442"/>
            <a:ext cx="5694914" cy="37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DA3C34-B6ED-06F9-A073-60B3EA649DCC}"/>
              </a:ext>
            </a:extLst>
          </p:cNvPr>
          <p:cNvSpPr txBox="1"/>
          <p:nvPr/>
        </p:nvSpPr>
        <p:spPr>
          <a:xfrm>
            <a:off x="1424365" y="4183892"/>
            <a:ext cx="5421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Passe du Boucarot à HOSSEGOR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15D12A0-68D1-6772-0B37-A361BF754E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9240" y="2723797"/>
            <a:ext cx="5039999" cy="37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5FB1191-E965-B2EA-D07E-262368C49480}"/>
              </a:ext>
            </a:extLst>
          </p:cNvPr>
          <p:cNvSpPr txBox="1"/>
          <p:nvPr/>
        </p:nvSpPr>
        <p:spPr>
          <a:xfrm>
            <a:off x="8146943" y="2354465"/>
            <a:ext cx="4045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lac de HOSSEGOR</a:t>
            </a:r>
          </a:p>
        </p:txBody>
      </p:sp>
    </p:spTree>
    <p:extLst>
      <p:ext uri="{BB962C8B-B14F-4D97-AF65-F5344CB8AC3E}">
        <p14:creationId xmlns:p14="http://schemas.microsoft.com/office/powerpoint/2010/main" val="25428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D07893-DAC9-D29B-8AF5-3E47780D0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0026" y="494112"/>
            <a:ext cx="504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274D82-F434-05E5-1A79-48DFBB37EE49}"/>
              </a:ext>
            </a:extLst>
          </p:cNvPr>
          <p:cNvSpPr txBox="1"/>
          <p:nvPr/>
        </p:nvSpPr>
        <p:spPr>
          <a:xfrm>
            <a:off x="7453085" y="4330910"/>
            <a:ext cx="49284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Eglise Sainte Trinité à HOSSEGOR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D9F55FB-EA97-766A-216B-F88E7F3560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974" y="2583889"/>
            <a:ext cx="45818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F968363-AD46-5BE4-BA0F-BE83151C91AC}"/>
              </a:ext>
            </a:extLst>
          </p:cNvPr>
          <p:cNvSpPr txBox="1"/>
          <p:nvPr/>
        </p:nvSpPr>
        <p:spPr>
          <a:xfrm>
            <a:off x="1629907" y="2139696"/>
            <a:ext cx="3952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Plage de Hossegor</a:t>
            </a:r>
          </a:p>
        </p:txBody>
      </p:sp>
    </p:spTree>
    <p:extLst>
      <p:ext uri="{BB962C8B-B14F-4D97-AF65-F5344CB8AC3E}">
        <p14:creationId xmlns:p14="http://schemas.microsoft.com/office/powerpoint/2010/main" val="404932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CF08733-714C-3532-AA5C-3FE7C2D5E2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875" y="496669"/>
            <a:ext cx="7620000" cy="571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2A7E4B-FFC9-0F2B-9EC6-0A52C9A7066C}"/>
              </a:ext>
            </a:extLst>
          </p:cNvPr>
          <p:cNvSpPr txBox="1"/>
          <p:nvPr/>
        </p:nvSpPr>
        <p:spPr>
          <a:xfrm>
            <a:off x="4937760" y="6211669"/>
            <a:ext cx="42450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Canopée de la forêt des</a:t>
            </a:r>
          </a:p>
          <a:p>
            <a:r>
              <a:rPr lang="fr-FR" b="1" dirty="0">
                <a:solidFill>
                  <a:schemeClr val="bg1"/>
                </a:solidFill>
              </a:rPr>
              <a:t>     LANDES</a:t>
            </a:r>
          </a:p>
        </p:txBody>
      </p:sp>
    </p:spTree>
    <p:extLst>
      <p:ext uri="{BB962C8B-B14F-4D97-AF65-F5344CB8AC3E}">
        <p14:creationId xmlns:p14="http://schemas.microsoft.com/office/powerpoint/2010/main" val="187909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101239-70FD-DB1D-EB5A-B98BBCF7F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2873" y="877705"/>
            <a:ext cx="3725765" cy="4969239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81A53BA-A721-EEED-1993-9CB5A3D31C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362" y="675131"/>
            <a:ext cx="3924600" cy="5238488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ED981D-C22F-65E3-E46B-C9D1CEC6369D}"/>
              </a:ext>
            </a:extLst>
          </p:cNvPr>
          <p:cNvSpPr txBox="1"/>
          <p:nvPr/>
        </p:nvSpPr>
        <p:spPr>
          <a:xfrm>
            <a:off x="1690766" y="5998203"/>
            <a:ext cx="9806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Phare de CONTIS (daté de 1860)                                                                  sa lentille de Fresnel</a:t>
            </a:r>
          </a:p>
        </p:txBody>
      </p:sp>
    </p:spTree>
    <p:extLst>
      <p:ext uri="{BB962C8B-B14F-4D97-AF65-F5344CB8AC3E}">
        <p14:creationId xmlns:p14="http://schemas.microsoft.com/office/powerpoint/2010/main" val="361148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CDF985-189E-94A4-38E2-7418E7941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41C58B-D15D-9536-1B84-845EDB0172EE}"/>
              </a:ext>
            </a:extLst>
          </p:cNvPr>
          <p:cNvSpPr txBox="1"/>
          <p:nvPr/>
        </p:nvSpPr>
        <p:spPr>
          <a:xfrm>
            <a:off x="3674837" y="6286500"/>
            <a:ext cx="8111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Vue du cordon dunaire depuis le Phare de CONTIS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405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339D82-26C3-AF16-18E2-532D3D579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5728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AD947C-9247-7291-D5F0-F2A3E8C10860}"/>
              </a:ext>
            </a:extLst>
          </p:cNvPr>
          <p:cNvSpPr txBox="1"/>
          <p:nvPr/>
        </p:nvSpPr>
        <p:spPr>
          <a:xfrm>
            <a:off x="1773937" y="6286500"/>
            <a:ext cx="10153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de </a:t>
            </a:r>
            <a:r>
              <a:rPr lang="fr-FR" sz="2400" b="1" dirty="0">
                <a:solidFill>
                  <a:srgbClr val="FFFF00"/>
                </a:solidFill>
              </a:rPr>
              <a:t>la </a:t>
            </a:r>
            <a:r>
              <a:rPr lang="fr-FR" sz="2000" b="1" dirty="0">
                <a:solidFill>
                  <a:srgbClr val="FFFF00"/>
                </a:solidFill>
              </a:rPr>
              <a:t>station balnéaire et, de l’estuaire du courant, depuis le Phare de CONTIS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79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10FCB3-E462-76CE-6892-86A36394E5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152" y="800100"/>
            <a:ext cx="7620000" cy="52578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A60839-57C3-40CE-ED82-BBC58A967852}"/>
              </a:ext>
            </a:extLst>
          </p:cNvPr>
          <p:cNvSpPr txBox="1"/>
          <p:nvPr/>
        </p:nvSpPr>
        <p:spPr>
          <a:xfrm>
            <a:off x="2072940" y="6048869"/>
            <a:ext cx="9832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Courant d’HUCHET  entre dunes et végétation (la petite Amazonie Landaise)</a:t>
            </a:r>
          </a:p>
        </p:txBody>
      </p:sp>
    </p:spTree>
    <p:extLst>
      <p:ext uri="{BB962C8B-B14F-4D97-AF65-F5344CB8AC3E}">
        <p14:creationId xmlns:p14="http://schemas.microsoft.com/office/powerpoint/2010/main" val="224859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86041C-96EF-B8A0-F07B-DA1364567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346717"/>
            <a:ext cx="9753600" cy="4002373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959FDC-9018-51AE-134C-779090F5715D}"/>
              </a:ext>
            </a:extLst>
          </p:cNvPr>
          <p:cNvSpPr txBox="1"/>
          <p:nvPr/>
        </p:nvSpPr>
        <p:spPr>
          <a:xfrm>
            <a:off x="4657893" y="5349090"/>
            <a:ext cx="5231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Estuaire du courant d’HUCHET</a:t>
            </a:r>
          </a:p>
        </p:txBody>
      </p:sp>
    </p:spTree>
    <p:extLst>
      <p:ext uri="{BB962C8B-B14F-4D97-AF65-F5344CB8AC3E}">
        <p14:creationId xmlns:p14="http://schemas.microsoft.com/office/powerpoint/2010/main" val="12553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E01D0A-DCCD-AB70-D0FB-70C589FF3F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66775"/>
            <a:ext cx="7620000" cy="512445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C1EECA-3113-2C4B-C6C0-A20CC61DEE9B}"/>
              </a:ext>
            </a:extLst>
          </p:cNvPr>
          <p:cNvSpPr txBox="1"/>
          <p:nvPr/>
        </p:nvSpPr>
        <p:spPr>
          <a:xfrm>
            <a:off x="3389426" y="5991225"/>
            <a:ext cx="6145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le courant d’HUCHET – sur le territoire de Moliets plage</a:t>
            </a:r>
          </a:p>
        </p:txBody>
      </p:sp>
    </p:spTree>
    <p:extLst>
      <p:ext uri="{BB962C8B-B14F-4D97-AF65-F5344CB8AC3E}">
        <p14:creationId xmlns:p14="http://schemas.microsoft.com/office/powerpoint/2010/main" val="373878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7A8D6B-4278-18DE-BE61-0A85F0D79E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011" y="571500"/>
            <a:ext cx="7620000" cy="571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54DA2D-4ABA-58A3-4769-F0BD688DA6E3}"/>
              </a:ext>
            </a:extLst>
          </p:cNvPr>
          <p:cNvSpPr txBox="1"/>
          <p:nvPr/>
        </p:nvSpPr>
        <p:spPr>
          <a:xfrm>
            <a:off x="9450149" y="4255708"/>
            <a:ext cx="2980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vue aérienne du</a:t>
            </a:r>
          </a:p>
          <a:p>
            <a:r>
              <a:rPr lang="fr-FR" b="1" dirty="0"/>
              <a:t>Débouché du courant</a:t>
            </a:r>
          </a:p>
          <a:p>
            <a:r>
              <a:rPr lang="fr-FR" b="1" dirty="0"/>
              <a:t> d’HUCHET dans l’océan</a:t>
            </a:r>
          </a:p>
        </p:txBody>
      </p:sp>
    </p:spTree>
    <p:extLst>
      <p:ext uri="{BB962C8B-B14F-4D97-AF65-F5344CB8AC3E}">
        <p14:creationId xmlns:p14="http://schemas.microsoft.com/office/powerpoint/2010/main" val="102267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7C7AC43-4CC8-D406-472E-B5D2718485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932" y="200831"/>
            <a:ext cx="6456336" cy="645633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C7BCC85-951C-79B4-34DC-545159247B41}"/>
              </a:ext>
            </a:extLst>
          </p:cNvPr>
          <p:cNvSpPr txBox="1"/>
          <p:nvPr/>
        </p:nvSpPr>
        <p:spPr>
          <a:xfrm>
            <a:off x="7542551" y="1228397"/>
            <a:ext cx="43771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PLAGES DE LA CÔTE D’ARGENT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Pour les amateurs de Surf 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   de plages superbes; de baignade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Dans une nature préservée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long de l’Atlantique sur 100km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Visite des villages et sites côtiers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LACANAU- MIMIZAN – CAPBRETON –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HOSSEGOR – Dune du PYLA – 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ARCACHON – BISCAROSSE – 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Courant d’HUCHET et Phare de CONT</a:t>
            </a:r>
            <a:r>
              <a:rPr lang="fr-FR" sz="2000" b="1" dirty="0"/>
              <a:t>IS</a:t>
            </a:r>
          </a:p>
        </p:txBody>
      </p:sp>
    </p:spTree>
    <p:extLst>
      <p:ext uri="{BB962C8B-B14F-4D97-AF65-F5344CB8AC3E}">
        <p14:creationId xmlns:p14="http://schemas.microsoft.com/office/powerpoint/2010/main" val="177789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88CE0F6-52E9-04FE-7785-942ED1E82E6A}"/>
              </a:ext>
            </a:extLst>
          </p:cNvPr>
          <p:cNvSpPr txBox="1"/>
          <p:nvPr/>
        </p:nvSpPr>
        <p:spPr>
          <a:xfrm>
            <a:off x="1124712" y="611094"/>
            <a:ext cx="10783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Et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Vous A Présenté La Côte D’Argent Et Ses Plages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5234C8B-6299-5B60-5A24-A74A2D1E195C}"/>
              </a:ext>
            </a:extLst>
          </p:cNvPr>
          <p:cNvSpPr txBox="1"/>
          <p:nvPr/>
        </p:nvSpPr>
        <p:spPr>
          <a:xfrm>
            <a:off x="3614928" y="1552468"/>
            <a:ext cx="8293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D2555CD-3743-B40E-FF3D-1639D4841599}"/>
              </a:ext>
            </a:extLst>
          </p:cNvPr>
          <p:cNvSpPr txBox="1"/>
          <p:nvPr/>
        </p:nvSpPr>
        <p:spPr>
          <a:xfrm>
            <a:off x="2662428" y="2788920"/>
            <a:ext cx="6867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 ET Avec La Complicité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26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dissolve/>
      </p:transition>
    </mc:Choice>
    <mc:Fallback xmlns="">
      <p:transition spd="slow" advClick="0" advTm="8000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572</Words>
  <Application>Microsoft Office PowerPoint</Application>
  <PresentationFormat>Grand écran</PresentationFormat>
  <Paragraphs>116</Paragraphs>
  <Slides>52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7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10</cp:revision>
  <dcterms:created xsi:type="dcterms:W3CDTF">2024-10-26T09:26:30Z</dcterms:created>
  <dcterms:modified xsi:type="dcterms:W3CDTF">2024-10-27T07:49:52Z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2739679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S10.3.0</vt:lpwstr>
  </property>
</Properties>
</file>