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60" r:id="rId6"/>
    <p:sldId id="262" r:id="rId7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tOsihOJXS4UgxDViRzkvg==" hashData="jMRHAWh6kqDuUrrmz7gOxrljRMXFRp/x6V5qOvSm8CQ+Wj4++ykw0iUmg2F5SI2OupMQxo9Ujs7W4ezdebYrZ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49" d="100"/>
          <a:sy n="149" d="100"/>
        </p:scale>
        <p:origin x="106" y="1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63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62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94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922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78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86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29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62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136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06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58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5C611-F4BF-42D0-B1CD-0F8F1027AB08}" type="datetimeFigureOut">
              <a:rPr lang="fr-FR" smtClean="0"/>
              <a:t>10/10/2024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E41CA-C286-439A-AEE1-D7B83BD8C8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765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5316EFA-09AF-4CDB-A7CA-CCED57C345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C7BE41-BFCA-4F02-BBC3-A41FD511B656}"/>
              </a:ext>
            </a:extLst>
          </p:cNvPr>
          <p:cNvSpPr txBox="1"/>
          <p:nvPr/>
        </p:nvSpPr>
        <p:spPr>
          <a:xfrm>
            <a:off x="900000" y="0"/>
            <a:ext cx="4342560" cy="162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4000" dirty="0">
                <a:ln w="28575">
                  <a:solidFill>
                    <a:schemeClr val="accent1"/>
                  </a:solidFill>
                </a:ln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Andy" panose="03080602030302030203" pitchFamily="66" charset="0"/>
              </a:rPr>
              <a:t>Un jour peut-être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A915F32-34E0-4BD2-892D-4309AAD86F62}"/>
              </a:ext>
            </a:extLst>
          </p:cNvPr>
          <p:cNvSpPr txBox="1"/>
          <p:nvPr/>
        </p:nvSpPr>
        <p:spPr>
          <a:xfrm>
            <a:off x="0" y="2880000"/>
            <a:ext cx="28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Musique : Au cœur de l'éveil de Michel Pépé </a:t>
            </a:r>
          </a:p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Poème et création du pps : Apex</a:t>
            </a:r>
          </a:p>
        </p:txBody>
      </p:sp>
    </p:spTree>
    <p:extLst>
      <p:ext uri="{BB962C8B-B14F-4D97-AF65-F5344CB8AC3E}">
        <p14:creationId xmlns:p14="http://schemas.microsoft.com/office/powerpoint/2010/main" val="324789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3000">
        <p:sndAc>
          <p:stSnd>
            <p:snd r:embed="rId2" name="Au-coeur-de-l_éveil-Michel-Pépé-.wav"/>
          </p:stSnd>
        </p:sndAc>
      </p:transition>
    </mc:Choice>
    <mc:Fallback xmlns="">
      <p:transition advClick="0" advTm="13000">
        <p:sndAc>
          <p:stSnd>
            <p:snd r:embed="rId4" name="Au-coeur-de-l_éveil-Michel-Pépé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5316EFA-09AF-4CDB-A7CA-CCED57C34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C7BE41-BFCA-4F02-BBC3-A41FD511B656}"/>
              </a:ext>
            </a:extLst>
          </p:cNvPr>
          <p:cNvSpPr txBox="1"/>
          <p:nvPr/>
        </p:nvSpPr>
        <p:spPr>
          <a:xfrm>
            <a:off x="900000" y="0"/>
            <a:ext cx="4342560" cy="162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4000" dirty="0">
                <a:ln w="28575">
                  <a:solidFill>
                    <a:schemeClr val="accent1"/>
                  </a:solidFill>
                </a:ln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st="60007" dir="5400000" sy="-100000" algn="bl" rotWithShape="0"/>
                </a:effectLst>
                <a:latin typeface="Andy" panose="03080602030302030203" pitchFamily="66" charset="0"/>
              </a:rPr>
              <a:t>Un jour peut-être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A915F32-34E0-4BD2-892D-4309AAD86F62}"/>
              </a:ext>
            </a:extLst>
          </p:cNvPr>
          <p:cNvSpPr txBox="1"/>
          <p:nvPr/>
        </p:nvSpPr>
        <p:spPr>
          <a:xfrm>
            <a:off x="0" y="2880000"/>
            <a:ext cx="2880000" cy="54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Musique : Au cœur de l'éveil de Michel Pépé </a:t>
            </a:r>
          </a:p>
          <a:p>
            <a:pPr algn="ctr"/>
            <a:r>
              <a:rPr lang="fr-FR" sz="1400" dirty="0">
                <a:solidFill>
                  <a:schemeClr val="bg1"/>
                </a:solidFill>
                <a:latin typeface="Brush Script MT" panose="03060802040406070304" pitchFamily="66" charset="0"/>
              </a:rPr>
              <a:t>Poème et création du pps : Apex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A3D171B-2BD4-498E-9CE1-44083851CB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120000" cy="344468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3B9279C-2B4F-4765-994D-46B93EF59C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5455037-6358-4447-9687-18CF15820F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C6017495-90E2-4EFC-ACE1-AD85047DC3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CB36BEEA-82C1-47F2-867C-BBEA37298CEA}"/>
              </a:ext>
            </a:extLst>
          </p:cNvPr>
          <p:cNvSpPr txBox="1"/>
          <p:nvPr/>
        </p:nvSpPr>
        <p:spPr>
          <a:xfrm>
            <a:off x="0" y="0"/>
            <a:ext cx="29520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Peut-être qu’un jour nous deviendrons de vrais amis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2CC8562D-C1C1-4405-842F-2894422EACCC}"/>
              </a:ext>
            </a:extLst>
          </p:cNvPr>
          <p:cNvSpPr txBox="1"/>
          <p:nvPr/>
        </p:nvSpPr>
        <p:spPr>
          <a:xfrm>
            <a:off x="0" y="180000"/>
            <a:ext cx="29520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Déjà je peux voir que du côté de la nuit tout s’éclaire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C6149DDD-0D45-48CA-BF55-00995F040B45}"/>
              </a:ext>
            </a:extLst>
          </p:cNvPr>
          <p:cNvSpPr txBox="1"/>
          <p:nvPr/>
        </p:nvSpPr>
        <p:spPr>
          <a:xfrm>
            <a:off x="0" y="360000"/>
            <a:ext cx="30599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Sur un Univers qui demain sera notre nouveau pays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38023F0E-D025-465D-B3DC-F186B216C5E7}"/>
              </a:ext>
            </a:extLst>
          </p:cNvPr>
          <p:cNvSpPr txBox="1"/>
          <p:nvPr/>
        </p:nvSpPr>
        <p:spPr>
          <a:xfrm>
            <a:off x="-1" y="541419"/>
            <a:ext cx="31665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Et déjà je vois venir la grande fête pleine de lumière</a:t>
            </a:r>
          </a:p>
        </p:txBody>
      </p:sp>
    </p:spTree>
    <p:extLst>
      <p:ext uri="{BB962C8B-B14F-4D97-AF65-F5344CB8AC3E}">
        <p14:creationId xmlns:p14="http://schemas.microsoft.com/office/powerpoint/2010/main" val="320938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A599DFEA-E0D6-4665-A0B1-F3C8D8180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B3254AA-112D-4369-BC9E-B38AA52621DE}"/>
              </a:ext>
            </a:extLst>
          </p:cNvPr>
          <p:cNvSpPr txBox="1"/>
          <p:nvPr/>
        </p:nvSpPr>
        <p:spPr>
          <a:xfrm>
            <a:off x="0" y="0"/>
            <a:ext cx="29125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Peut-être qu’un jour nous deviendrons de vrais amis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96C5B56-CC5D-47DD-A187-FC6202547F7B}"/>
              </a:ext>
            </a:extLst>
          </p:cNvPr>
          <p:cNvSpPr txBox="1"/>
          <p:nvPr/>
        </p:nvSpPr>
        <p:spPr>
          <a:xfrm>
            <a:off x="0" y="180000"/>
            <a:ext cx="29876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Déjà je peux voir que du côté de la nuit tout s’éclaire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7A529F5-C1DE-4AF3-AB32-E8691A2A1AFF}"/>
              </a:ext>
            </a:extLst>
          </p:cNvPr>
          <p:cNvSpPr txBox="1"/>
          <p:nvPr/>
        </p:nvSpPr>
        <p:spPr>
          <a:xfrm>
            <a:off x="0" y="360000"/>
            <a:ext cx="30599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Sur un Univers qui demain sera notre nouveau pays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7F44D1B-E6C2-4265-BA6F-262AF7106ABD}"/>
              </a:ext>
            </a:extLst>
          </p:cNvPr>
          <p:cNvSpPr txBox="1"/>
          <p:nvPr/>
        </p:nvSpPr>
        <p:spPr>
          <a:xfrm>
            <a:off x="0" y="541419"/>
            <a:ext cx="28165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Et déjà je vois venir la grande fête pleine de lumière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B4342319-D9DC-4925-BA1B-FF1A0E551E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87625917-8AC2-45E6-86F4-9A709508E1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F5E3527B-7D47-49DF-98DA-7FD8A267B0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703389A3-6B29-4F3B-84DA-B8B3E9334D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4580"/>
          </a:xfrm>
          <a:prstGeom prst="rect">
            <a:avLst/>
          </a:prstGeom>
        </p:spPr>
      </p:pic>
      <p:sp>
        <p:nvSpPr>
          <p:cNvPr id="37" name="ZoneTexte 36">
            <a:extLst>
              <a:ext uri="{FF2B5EF4-FFF2-40B4-BE49-F238E27FC236}">
                <a16:creationId xmlns:a16="http://schemas.microsoft.com/office/drawing/2014/main" id="{FABA97EA-2872-410A-A4BF-5DBD02CAFA7E}"/>
              </a:ext>
            </a:extLst>
          </p:cNvPr>
          <p:cNvSpPr txBox="1"/>
          <p:nvPr/>
        </p:nvSpPr>
        <p:spPr>
          <a:xfrm>
            <a:off x="-1" y="540000"/>
            <a:ext cx="28617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Et dans ma tête le temps s’arrêtera du côté de l’oubli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EBED965A-F693-44D9-A3F0-2FA630442FFF}"/>
              </a:ext>
            </a:extLst>
          </p:cNvPr>
          <p:cNvSpPr txBox="1"/>
          <p:nvPr/>
        </p:nvSpPr>
        <p:spPr>
          <a:xfrm>
            <a:off x="0" y="360000"/>
            <a:ext cx="29876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Un jour, peut-être, nous n’aurons plus de nostalgie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21F71DCD-A40F-471A-B187-1BEF2B69B078}"/>
              </a:ext>
            </a:extLst>
          </p:cNvPr>
          <p:cNvSpPr txBox="1"/>
          <p:nvPr/>
        </p:nvSpPr>
        <p:spPr>
          <a:xfrm>
            <a:off x="0" y="180000"/>
            <a:ext cx="29876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Nous chasserons la haine du côté sombre de la pluie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67479BEC-F412-4F75-9EC8-6E26E501E2D2}"/>
              </a:ext>
            </a:extLst>
          </p:cNvPr>
          <p:cNvSpPr txBox="1"/>
          <p:nvPr/>
        </p:nvSpPr>
        <p:spPr>
          <a:xfrm>
            <a:off x="0" y="0"/>
            <a:ext cx="27191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Un jour, peut-être que bien au-delà de nos ennuis</a:t>
            </a:r>
          </a:p>
        </p:txBody>
      </p:sp>
    </p:spTree>
    <p:extLst>
      <p:ext uri="{BB962C8B-B14F-4D97-AF65-F5344CB8AC3E}">
        <p14:creationId xmlns:p14="http://schemas.microsoft.com/office/powerpoint/2010/main" val="196776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5" grpId="0"/>
      <p:bldP spid="33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449D980B-2329-4EC3-A062-65663002D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A39286B-6DCC-480B-BBE9-A93E912A7C20}"/>
              </a:ext>
            </a:extLst>
          </p:cNvPr>
          <p:cNvSpPr txBox="1"/>
          <p:nvPr/>
        </p:nvSpPr>
        <p:spPr>
          <a:xfrm>
            <a:off x="0" y="540000"/>
            <a:ext cx="30599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Et dans ma tête le temps s’arrêtera du côté de l’oubli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24B880B9-E0BB-4C37-AAE5-B39FC32F6C46}"/>
              </a:ext>
            </a:extLst>
          </p:cNvPr>
          <p:cNvSpPr txBox="1"/>
          <p:nvPr/>
        </p:nvSpPr>
        <p:spPr>
          <a:xfrm>
            <a:off x="-1" y="360000"/>
            <a:ext cx="28833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Un jour, peut-être, nous n’aurons plus de nostalgie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7755F61F-95AD-43AE-B307-8833B33595F0}"/>
              </a:ext>
            </a:extLst>
          </p:cNvPr>
          <p:cNvSpPr txBox="1"/>
          <p:nvPr/>
        </p:nvSpPr>
        <p:spPr>
          <a:xfrm>
            <a:off x="0" y="180000"/>
            <a:ext cx="288336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Nous chasserons la haine du côté sombre de la pluie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F4E6DF7C-F1F1-4DD5-8110-190FD6375AC9}"/>
              </a:ext>
            </a:extLst>
          </p:cNvPr>
          <p:cNvSpPr txBox="1"/>
          <p:nvPr/>
        </p:nvSpPr>
        <p:spPr>
          <a:xfrm>
            <a:off x="0" y="0"/>
            <a:ext cx="27191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Un jour, peut-être que bien au-delà de nos ennuis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12756287-15ED-4BEF-9A3A-CA5CFC74D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F7E3809B-19B0-414A-8E07-5E80F43E7C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7AAE4934-F822-42EB-9EF5-747D5432C1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3398A440-00A5-4601-ABA3-4013F52946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F1044D72-7248-4F0D-8C2E-065D683FADBB}"/>
              </a:ext>
            </a:extLst>
          </p:cNvPr>
          <p:cNvSpPr txBox="1"/>
          <p:nvPr/>
        </p:nvSpPr>
        <p:spPr>
          <a:xfrm>
            <a:off x="0" y="0"/>
            <a:ext cx="35252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Un jour, peut-être, plus de guerres ni soldats plein de haine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0108D3ED-B96E-4BC5-B692-DA749A9C07F8}"/>
              </a:ext>
            </a:extLst>
          </p:cNvPr>
          <p:cNvSpPr txBox="1"/>
          <p:nvPr/>
        </p:nvSpPr>
        <p:spPr>
          <a:xfrm>
            <a:off x="0" y="180000"/>
            <a:ext cx="29838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Nous n’irons plus jouer notre courage du côté de la peur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7C6F49F8-CE0F-4F13-852E-066F683FE079}"/>
              </a:ext>
            </a:extLst>
          </p:cNvPr>
          <p:cNvSpPr txBox="1"/>
          <p:nvPr/>
        </p:nvSpPr>
        <p:spPr>
          <a:xfrm>
            <a:off x="0" y="360000"/>
            <a:ext cx="29838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Un jour, peut-être, quand nous aurons brisé nos chaînes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D368ECB0-C43D-4C1C-AA45-EDB69D9FAC79}"/>
              </a:ext>
            </a:extLst>
          </p:cNvPr>
          <p:cNvSpPr txBox="1"/>
          <p:nvPr/>
        </p:nvSpPr>
        <p:spPr>
          <a:xfrm>
            <a:off x="0" y="540000"/>
            <a:ext cx="2883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Alors je te dirai combien je t’aime du côté de mon cœur</a:t>
            </a:r>
          </a:p>
        </p:txBody>
      </p:sp>
    </p:spTree>
    <p:extLst>
      <p:ext uri="{BB962C8B-B14F-4D97-AF65-F5344CB8AC3E}">
        <p14:creationId xmlns:p14="http://schemas.microsoft.com/office/powerpoint/2010/main" val="210627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  <p:bldP spid="22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1A4F2AA5-E22A-4413-92F3-8FEFBD9FA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656680CF-E748-417F-93B4-ACC8C5B6E7BC}"/>
              </a:ext>
            </a:extLst>
          </p:cNvPr>
          <p:cNvSpPr txBox="1"/>
          <p:nvPr/>
        </p:nvSpPr>
        <p:spPr>
          <a:xfrm>
            <a:off x="0" y="0"/>
            <a:ext cx="35252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Un jour, peut-être, plus de guerres ni soldats plein de haine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1F9B283-CC18-4AF8-87BA-DAA6025A1447}"/>
              </a:ext>
            </a:extLst>
          </p:cNvPr>
          <p:cNvSpPr txBox="1"/>
          <p:nvPr/>
        </p:nvSpPr>
        <p:spPr>
          <a:xfrm>
            <a:off x="0" y="180000"/>
            <a:ext cx="29838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Nous n’irons plus jouer notre courage du côté de la peur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0AE85E61-3A7F-49F8-9B15-C38CE188BE3A}"/>
              </a:ext>
            </a:extLst>
          </p:cNvPr>
          <p:cNvSpPr txBox="1"/>
          <p:nvPr/>
        </p:nvSpPr>
        <p:spPr>
          <a:xfrm>
            <a:off x="0" y="360000"/>
            <a:ext cx="29838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Un jour, peut-être, quand nous aurons brisé nos chaînes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7935DAE0-672A-4265-BAF8-1CD67B2161BB}"/>
              </a:ext>
            </a:extLst>
          </p:cNvPr>
          <p:cNvSpPr txBox="1"/>
          <p:nvPr/>
        </p:nvSpPr>
        <p:spPr>
          <a:xfrm>
            <a:off x="0" y="540000"/>
            <a:ext cx="28833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Alors je te dirai combien je t’aime du côté de mon cœur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E56E5318-81F0-4C9C-830B-FA542419C2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8C492B43-784C-4D73-AA5E-107E416B26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5CF8B80A-BC74-4E07-A37D-193252B282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4D3787F7-D805-465E-AD52-164CE203C2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ADD1371A-1BDA-40F0-8D1F-B0573ED698FF}"/>
              </a:ext>
            </a:extLst>
          </p:cNvPr>
          <p:cNvSpPr txBox="1"/>
          <p:nvPr/>
        </p:nvSpPr>
        <p:spPr>
          <a:xfrm>
            <a:off x="0" y="0"/>
            <a:ext cx="35252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L’espoir à nos fenêtres, l’espoir qu’un jour peut-être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F769EEA7-670A-432B-ACA4-9A9EA0868678}"/>
              </a:ext>
            </a:extLst>
          </p:cNvPr>
          <p:cNvSpPr txBox="1"/>
          <p:nvPr/>
        </p:nvSpPr>
        <p:spPr>
          <a:xfrm>
            <a:off x="0" y="180000"/>
            <a:ext cx="29838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Le Soleil et les hommes se lèveront du côté de la liberté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ABE198EC-77CE-43BF-8E97-D552AD7D3850}"/>
              </a:ext>
            </a:extLst>
          </p:cNvPr>
          <p:cNvSpPr txBox="1"/>
          <p:nvPr/>
        </p:nvSpPr>
        <p:spPr>
          <a:xfrm>
            <a:off x="0" y="360000"/>
            <a:ext cx="29838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Un jour, peut-être, verrons-nous un héraut apparaître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1A4982A4-5232-420E-9B37-E465F485D9FE}"/>
              </a:ext>
            </a:extLst>
          </p:cNvPr>
          <p:cNvSpPr txBox="1"/>
          <p:nvPr/>
        </p:nvSpPr>
        <p:spPr>
          <a:xfrm>
            <a:off x="0" y="540000"/>
            <a:ext cx="31359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Pour écrire sur le murs, en majuscules, le mot fraternité.</a:t>
            </a:r>
          </a:p>
        </p:txBody>
      </p:sp>
    </p:spTree>
    <p:extLst>
      <p:ext uri="{BB962C8B-B14F-4D97-AF65-F5344CB8AC3E}">
        <p14:creationId xmlns:p14="http://schemas.microsoft.com/office/powerpoint/2010/main" val="369442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0"/>
    </mc:Choice>
    <mc:Fallback xmlns="">
      <p:transition advClick="0" advTm="3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3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2985B3A4-BA9A-4421-B553-4DB9CF63D0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" y="-1"/>
            <a:ext cx="6120000" cy="344468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80F4CFF-F14E-4BB9-A16D-90AC6D66CC7A}"/>
              </a:ext>
            </a:extLst>
          </p:cNvPr>
          <p:cNvSpPr txBox="1"/>
          <p:nvPr/>
        </p:nvSpPr>
        <p:spPr>
          <a:xfrm>
            <a:off x="0" y="0"/>
            <a:ext cx="352525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L’espoir à nos fenêtres, l’espoir qu’un jour peut-être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565E207-8CF2-4BD9-ACD6-E8F450F51F4B}"/>
              </a:ext>
            </a:extLst>
          </p:cNvPr>
          <p:cNvSpPr txBox="1"/>
          <p:nvPr/>
        </p:nvSpPr>
        <p:spPr>
          <a:xfrm>
            <a:off x="0" y="180000"/>
            <a:ext cx="29838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Le Soleil et les hommes se lèveront du côté de la liberté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1B53CDD-2347-4C89-A6FB-A2D66C8DD007}"/>
              </a:ext>
            </a:extLst>
          </p:cNvPr>
          <p:cNvSpPr txBox="1"/>
          <p:nvPr/>
        </p:nvSpPr>
        <p:spPr>
          <a:xfrm>
            <a:off x="0" y="360000"/>
            <a:ext cx="29838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Un jour, peut-être, verrons-nous un héraut apparaître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A9A0659-6E87-4D9A-976C-0583D1C749EA}"/>
              </a:ext>
            </a:extLst>
          </p:cNvPr>
          <p:cNvSpPr txBox="1"/>
          <p:nvPr/>
        </p:nvSpPr>
        <p:spPr>
          <a:xfrm>
            <a:off x="0" y="540000"/>
            <a:ext cx="31955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Pour écrire sur le murs, en majuscules, le mot fraternité,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447D1106-C28D-49CE-8B38-1A32CE382D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0"/>
            <a:ext cx="6119999" cy="3456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20664CF-D02A-41F8-80BD-95BD11B7278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EF759FA6-9CAB-4B3E-A802-687BC302A5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2" name="Image 3">
            <a:extLst>
              <a:ext uri="{FF2B5EF4-FFF2-40B4-BE49-F238E27FC236}">
                <a16:creationId xmlns:a16="http://schemas.microsoft.com/office/drawing/2014/main" id="{3EACF517-C2FC-4941-8076-D602DD030B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1DEA716-69A8-4560-850A-E9D0BC570A8F}"/>
              </a:ext>
            </a:extLst>
          </p:cNvPr>
          <p:cNvSpPr/>
          <p:nvPr/>
        </p:nvSpPr>
        <p:spPr>
          <a:xfrm>
            <a:off x="1619999" y="-334299"/>
            <a:ext cx="2897923" cy="1621151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5344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288</TotalTime>
  <Words>387</Words>
  <Application>Microsoft Office PowerPoint</Application>
  <PresentationFormat>Personnalisé</PresentationFormat>
  <Paragraphs>40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3" baseType="lpstr">
      <vt:lpstr>Algerian</vt:lpstr>
      <vt:lpstr>Andy</vt:lpstr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apex1</dc:creator>
  <cp:lastModifiedBy>apex1</cp:lastModifiedBy>
  <cp:revision>30</cp:revision>
  <dcterms:created xsi:type="dcterms:W3CDTF">2024-10-07T09:39:17Z</dcterms:created>
  <dcterms:modified xsi:type="dcterms:W3CDTF">2024-10-10T07:11:04Z</dcterms:modified>
</cp:coreProperties>
</file>