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5" r:id="rId3"/>
    <p:sldId id="261" r:id="rId4"/>
    <p:sldId id="260" r:id="rId5"/>
    <p:sldId id="259" r:id="rId6"/>
    <p:sldId id="258" r:id="rId7"/>
    <p:sldId id="257" r:id="rId8"/>
    <p:sldId id="262" r:id="rId9"/>
    <p:sldId id="263" r:id="rId10"/>
    <p:sldId id="265" r:id="rId11"/>
    <p:sldId id="266" r:id="rId12"/>
    <p:sldId id="264"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7" r:id="rId32"/>
    <p:sldId id="286"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92" autoAdjust="0"/>
    <p:restoredTop sz="94660"/>
  </p:normalViewPr>
  <p:slideViewPr>
    <p:cSldViewPr snapToGrid="0">
      <p:cViewPr varScale="1">
        <p:scale>
          <a:sx n="105" d="100"/>
          <a:sy n="105" d="100"/>
        </p:scale>
        <p:origin x="76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E914FA-A024-2C72-EB74-74113355431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1A5E90E-26CF-BBDF-E752-1D617FE1A16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A7D3F2A9-8232-82E5-A52E-BB55A49A2EEC}"/>
              </a:ext>
            </a:extLst>
          </p:cNvPr>
          <p:cNvSpPr>
            <a:spLocks noGrp="1"/>
          </p:cNvSpPr>
          <p:nvPr>
            <p:ph type="dt" sz="half" idx="10"/>
          </p:nvPr>
        </p:nvSpPr>
        <p:spPr/>
        <p:txBody>
          <a:bodyPr/>
          <a:lstStyle/>
          <a:p>
            <a:fld id="{ABFAED98-4087-437E-9188-B04521D19240}" type="datetimeFigureOut">
              <a:rPr lang="fr-FR" smtClean="0"/>
              <a:t>26/10/2024</a:t>
            </a:fld>
            <a:endParaRPr lang="fr-FR"/>
          </a:p>
        </p:txBody>
      </p:sp>
      <p:sp>
        <p:nvSpPr>
          <p:cNvPr id="5" name="Espace réservé du pied de page 4">
            <a:extLst>
              <a:ext uri="{FF2B5EF4-FFF2-40B4-BE49-F238E27FC236}">
                <a16:creationId xmlns:a16="http://schemas.microsoft.com/office/drawing/2014/main" id="{784E6469-870C-1C71-3D77-BEA2240C97D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1023D80-9AB3-74C4-33AB-CA146D653070}"/>
              </a:ext>
            </a:extLst>
          </p:cNvPr>
          <p:cNvSpPr>
            <a:spLocks noGrp="1"/>
          </p:cNvSpPr>
          <p:nvPr>
            <p:ph type="sldNum" sz="quarter" idx="12"/>
          </p:nvPr>
        </p:nvSpPr>
        <p:spPr/>
        <p:txBody>
          <a:bodyPr/>
          <a:lstStyle/>
          <a:p>
            <a:fld id="{714285CA-C0A2-42CA-9E42-8855F8158F38}" type="slidenum">
              <a:rPr lang="fr-FR" smtClean="0"/>
              <a:t>‹N°›</a:t>
            </a:fld>
            <a:endParaRPr lang="fr-FR"/>
          </a:p>
        </p:txBody>
      </p:sp>
    </p:spTree>
    <p:extLst>
      <p:ext uri="{BB962C8B-B14F-4D97-AF65-F5344CB8AC3E}">
        <p14:creationId xmlns:p14="http://schemas.microsoft.com/office/powerpoint/2010/main" val="2048442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3E6F1E-F141-F309-07B3-D7FC10D0E0C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DE8FE6F-EB3B-291A-2FB5-CD98B72BE58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2A52C5D-75D0-948C-B1C3-D7DD6CF2E6F8}"/>
              </a:ext>
            </a:extLst>
          </p:cNvPr>
          <p:cNvSpPr>
            <a:spLocks noGrp="1"/>
          </p:cNvSpPr>
          <p:nvPr>
            <p:ph type="dt" sz="half" idx="10"/>
          </p:nvPr>
        </p:nvSpPr>
        <p:spPr/>
        <p:txBody>
          <a:bodyPr/>
          <a:lstStyle/>
          <a:p>
            <a:fld id="{ABFAED98-4087-437E-9188-B04521D19240}" type="datetimeFigureOut">
              <a:rPr lang="fr-FR" smtClean="0"/>
              <a:t>26/10/2024</a:t>
            </a:fld>
            <a:endParaRPr lang="fr-FR"/>
          </a:p>
        </p:txBody>
      </p:sp>
      <p:sp>
        <p:nvSpPr>
          <p:cNvPr id="5" name="Espace réservé du pied de page 4">
            <a:extLst>
              <a:ext uri="{FF2B5EF4-FFF2-40B4-BE49-F238E27FC236}">
                <a16:creationId xmlns:a16="http://schemas.microsoft.com/office/drawing/2014/main" id="{B0543AD9-2CCA-EB56-3AD3-5C1513D96C6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66CBAA0-9AE6-2F59-EC3E-3EBACE9E02FF}"/>
              </a:ext>
            </a:extLst>
          </p:cNvPr>
          <p:cNvSpPr>
            <a:spLocks noGrp="1"/>
          </p:cNvSpPr>
          <p:nvPr>
            <p:ph type="sldNum" sz="quarter" idx="12"/>
          </p:nvPr>
        </p:nvSpPr>
        <p:spPr/>
        <p:txBody>
          <a:bodyPr/>
          <a:lstStyle/>
          <a:p>
            <a:fld id="{714285CA-C0A2-42CA-9E42-8855F8158F38}" type="slidenum">
              <a:rPr lang="fr-FR" smtClean="0"/>
              <a:t>‹N°›</a:t>
            </a:fld>
            <a:endParaRPr lang="fr-FR"/>
          </a:p>
        </p:txBody>
      </p:sp>
    </p:spTree>
    <p:extLst>
      <p:ext uri="{BB962C8B-B14F-4D97-AF65-F5344CB8AC3E}">
        <p14:creationId xmlns:p14="http://schemas.microsoft.com/office/powerpoint/2010/main" val="37166134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1171DD-7BF7-5C31-7DCD-E7C01E0728B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C96663BE-7DE7-DCA7-CE4F-94B749E8430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912D4E8-2087-6FE1-C318-AB5F60328E30}"/>
              </a:ext>
            </a:extLst>
          </p:cNvPr>
          <p:cNvSpPr>
            <a:spLocks noGrp="1"/>
          </p:cNvSpPr>
          <p:nvPr>
            <p:ph type="dt" sz="half" idx="10"/>
          </p:nvPr>
        </p:nvSpPr>
        <p:spPr/>
        <p:txBody>
          <a:bodyPr/>
          <a:lstStyle/>
          <a:p>
            <a:fld id="{ABFAED98-4087-437E-9188-B04521D19240}" type="datetimeFigureOut">
              <a:rPr lang="fr-FR" smtClean="0"/>
              <a:t>26/10/2024</a:t>
            </a:fld>
            <a:endParaRPr lang="fr-FR"/>
          </a:p>
        </p:txBody>
      </p:sp>
      <p:sp>
        <p:nvSpPr>
          <p:cNvPr id="5" name="Espace réservé du pied de page 4">
            <a:extLst>
              <a:ext uri="{FF2B5EF4-FFF2-40B4-BE49-F238E27FC236}">
                <a16:creationId xmlns:a16="http://schemas.microsoft.com/office/drawing/2014/main" id="{9F5D6DCF-A128-7596-A64C-E57AA1A18E4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56B7984-3484-84CE-8C80-7BAD7A601A6A}"/>
              </a:ext>
            </a:extLst>
          </p:cNvPr>
          <p:cNvSpPr>
            <a:spLocks noGrp="1"/>
          </p:cNvSpPr>
          <p:nvPr>
            <p:ph type="sldNum" sz="quarter" idx="12"/>
          </p:nvPr>
        </p:nvSpPr>
        <p:spPr/>
        <p:txBody>
          <a:bodyPr/>
          <a:lstStyle/>
          <a:p>
            <a:fld id="{714285CA-C0A2-42CA-9E42-8855F8158F38}" type="slidenum">
              <a:rPr lang="fr-FR" smtClean="0"/>
              <a:t>‹N°›</a:t>
            </a:fld>
            <a:endParaRPr lang="fr-FR"/>
          </a:p>
        </p:txBody>
      </p:sp>
    </p:spTree>
    <p:extLst>
      <p:ext uri="{BB962C8B-B14F-4D97-AF65-F5344CB8AC3E}">
        <p14:creationId xmlns:p14="http://schemas.microsoft.com/office/powerpoint/2010/main" val="36169662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1D0E49A-F5C1-38CB-CC4A-6CED645C6FE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800B2DD-460A-397F-378C-0E4DB0C83D0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52852DE9-D81D-6CA7-BD19-2BE43F9B15C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D3E1291-7282-E2F6-7969-FE3C4FB6B11F}"/>
              </a:ext>
            </a:extLst>
          </p:cNvPr>
          <p:cNvSpPr>
            <a:spLocks noGrp="1"/>
          </p:cNvSpPr>
          <p:nvPr>
            <p:ph type="dt" sz="half" idx="10"/>
          </p:nvPr>
        </p:nvSpPr>
        <p:spPr/>
        <p:txBody>
          <a:bodyPr/>
          <a:lstStyle/>
          <a:p>
            <a:fld id="{ABFAED98-4087-437E-9188-B04521D19240}" type="datetimeFigureOut">
              <a:rPr lang="fr-FR" smtClean="0"/>
              <a:t>26/10/2024</a:t>
            </a:fld>
            <a:endParaRPr lang="fr-FR"/>
          </a:p>
        </p:txBody>
      </p:sp>
      <p:sp>
        <p:nvSpPr>
          <p:cNvPr id="6" name="Espace réservé du pied de page 5">
            <a:extLst>
              <a:ext uri="{FF2B5EF4-FFF2-40B4-BE49-F238E27FC236}">
                <a16:creationId xmlns:a16="http://schemas.microsoft.com/office/drawing/2014/main" id="{52AD7F7F-803D-8447-CAF0-5576AB4CA79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B6E7F2F-5122-6D02-C204-DD8B67574EE3}"/>
              </a:ext>
            </a:extLst>
          </p:cNvPr>
          <p:cNvSpPr>
            <a:spLocks noGrp="1"/>
          </p:cNvSpPr>
          <p:nvPr>
            <p:ph type="sldNum" sz="quarter" idx="12"/>
          </p:nvPr>
        </p:nvSpPr>
        <p:spPr/>
        <p:txBody>
          <a:bodyPr/>
          <a:lstStyle/>
          <a:p>
            <a:fld id="{714285CA-C0A2-42CA-9E42-8855F8158F38}" type="slidenum">
              <a:rPr lang="fr-FR" smtClean="0"/>
              <a:t>‹N°›</a:t>
            </a:fld>
            <a:endParaRPr lang="fr-FR"/>
          </a:p>
        </p:txBody>
      </p:sp>
    </p:spTree>
    <p:extLst>
      <p:ext uri="{BB962C8B-B14F-4D97-AF65-F5344CB8AC3E}">
        <p14:creationId xmlns:p14="http://schemas.microsoft.com/office/powerpoint/2010/main" val="5654325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4CA7A05-22A6-F600-701A-8934DAAA0BFC}"/>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E24F197A-A32A-69B6-DD11-E8657D7D13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9957002-69B9-378F-48CF-78C4A521CE5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16ACB01-0064-0B6C-E5A1-41C4AB3702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BECC80A-2466-712B-921B-8DF725EBA6BD}"/>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5F1C02C-BCA7-C589-05C7-8E2338430FA0}"/>
              </a:ext>
            </a:extLst>
          </p:cNvPr>
          <p:cNvSpPr>
            <a:spLocks noGrp="1"/>
          </p:cNvSpPr>
          <p:nvPr>
            <p:ph type="dt" sz="half" idx="10"/>
          </p:nvPr>
        </p:nvSpPr>
        <p:spPr/>
        <p:txBody>
          <a:bodyPr/>
          <a:lstStyle/>
          <a:p>
            <a:fld id="{ABFAED98-4087-437E-9188-B04521D19240}" type="datetimeFigureOut">
              <a:rPr lang="fr-FR" smtClean="0"/>
              <a:t>26/10/2024</a:t>
            </a:fld>
            <a:endParaRPr lang="fr-FR"/>
          </a:p>
        </p:txBody>
      </p:sp>
      <p:sp>
        <p:nvSpPr>
          <p:cNvPr id="8" name="Espace réservé du pied de page 7">
            <a:extLst>
              <a:ext uri="{FF2B5EF4-FFF2-40B4-BE49-F238E27FC236}">
                <a16:creationId xmlns:a16="http://schemas.microsoft.com/office/drawing/2014/main" id="{E4C32B6C-9269-DE05-80E0-DCCB608072D3}"/>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F1AE4824-E020-75CB-684A-9A45AC64A22F}"/>
              </a:ext>
            </a:extLst>
          </p:cNvPr>
          <p:cNvSpPr>
            <a:spLocks noGrp="1"/>
          </p:cNvSpPr>
          <p:nvPr>
            <p:ph type="sldNum" sz="quarter" idx="12"/>
          </p:nvPr>
        </p:nvSpPr>
        <p:spPr/>
        <p:txBody>
          <a:bodyPr/>
          <a:lstStyle/>
          <a:p>
            <a:fld id="{714285CA-C0A2-42CA-9E42-8855F8158F38}" type="slidenum">
              <a:rPr lang="fr-FR" smtClean="0"/>
              <a:t>‹N°›</a:t>
            </a:fld>
            <a:endParaRPr lang="fr-FR"/>
          </a:p>
        </p:txBody>
      </p:sp>
    </p:spTree>
    <p:extLst>
      <p:ext uri="{BB962C8B-B14F-4D97-AF65-F5344CB8AC3E}">
        <p14:creationId xmlns:p14="http://schemas.microsoft.com/office/powerpoint/2010/main" val="6820600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ACB9D54-261F-C68E-7B07-9787521FB88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9874D5CD-5E53-0B5C-0C4A-147CEAAD0F37}"/>
              </a:ext>
            </a:extLst>
          </p:cNvPr>
          <p:cNvSpPr>
            <a:spLocks noGrp="1"/>
          </p:cNvSpPr>
          <p:nvPr>
            <p:ph type="dt" sz="half" idx="10"/>
          </p:nvPr>
        </p:nvSpPr>
        <p:spPr/>
        <p:txBody>
          <a:bodyPr/>
          <a:lstStyle/>
          <a:p>
            <a:fld id="{ABFAED98-4087-437E-9188-B04521D19240}" type="datetimeFigureOut">
              <a:rPr lang="fr-FR" smtClean="0"/>
              <a:t>26/10/2024</a:t>
            </a:fld>
            <a:endParaRPr lang="fr-FR"/>
          </a:p>
        </p:txBody>
      </p:sp>
      <p:sp>
        <p:nvSpPr>
          <p:cNvPr id="4" name="Espace réservé du pied de page 3">
            <a:extLst>
              <a:ext uri="{FF2B5EF4-FFF2-40B4-BE49-F238E27FC236}">
                <a16:creationId xmlns:a16="http://schemas.microsoft.com/office/drawing/2014/main" id="{96BA001C-9FEF-EBC5-8036-B308DBE9480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A11944E9-0C54-E7CC-2A57-89828DE99D0F}"/>
              </a:ext>
            </a:extLst>
          </p:cNvPr>
          <p:cNvSpPr>
            <a:spLocks noGrp="1"/>
          </p:cNvSpPr>
          <p:nvPr>
            <p:ph type="sldNum" sz="quarter" idx="12"/>
          </p:nvPr>
        </p:nvSpPr>
        <p:spPr/>
        <p:txBody>
          <a:bodyPr/>
          <a:lstStyle/>
          <a:p>
            <a:fld id="{714285CA-C0A2-42CA-9E42-8855F8158F38}" type="slidenum">
              <a:rPr lang="fr-FR" smtClean="0"/>
              <a:t>‹N°›</a:t>
            </a:fld>
            <a:endParaRPr lang="fr-FR"/>
          </a:p>
        </p:txBody>
      </p:sp>
    </p:spTree>
    <p:extLst>
      <p:ext uri="{BB962C8B-B14F-4D97-AF65-F5344CB8AC3E}">
        <p14:creationId xmlns:p14="http://schemas.microsoft.com/office/powerpoint/2010/main" val="655554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BBA0BC7-A266-455C-20CA-A32CF4245C95}"/>
              </a:ext>
            </a:extLst>
          </p:cNvPr>
          <p:cNvSpPr>
            <a:spLocks noGrp="1"/>
          </p:cNvSpPr>
          <p:nvPr>
            <p:ph type="dt" sz="half" idx="10"/>
          </p:nvPr>
        </p:nvSpPr>
        <p:spPr/>
        <p:txBody>
          <a:bodyPr/>
          <a:lstStyle/>
          <a:p>
            <a:fld id="{ABFAED98-4087-437E-9188-B04521D19240}" type="datetimeFigureOut">
              <a:rPr lang="fr-FR" smtClean="0"/>
              <a:t>26/10/2024</a:t>
            </a:fld>
            <a:endParaRPr lang="fr-FR"/>
          </a:p>
        </p:txBody>
      </p:sp>
      <p:sp>
        <p:nvSpPr>
          <p:cNvPr id="3" name="Espace réservé du pied de page 2">
            <a:extLst>
              <a:ext uri="{FF2B5EF4-FFF2-40B4-BE49-F238E27FC236}">
                <a16:creationId xmlns:a16="http://schemas.microsoft.com/office/drawing/2014/main" id="{B4FF77B0-813D-31FC-2302-24D58F6D348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B9FD622-939E-BA57-9E3B-ECC284401BA1}"/>
              </a:ext>
            </a:extLst>
          </p:cNvPr>
          <p:cNvSpPr>
            <a:spLocks noGrp="1"/>
          </p:cNvSpPr>
          <p:nvPr>
            <p:ph type="sldNum" sz="quarter" idx="12"/>
          </p:nvPr>
        </p:nvSpPr>
        <p:spPr/>
        <p:txBody>
          <a:bodyPr/>
          <a:lstStyle/>
          <a:p>
            <a:fld id="{714285CA-C0A2-42CA-9E42-8855F8158F38}" type="slidenum">
              <a:rPr lang="fr-FR" smtClean="0"/>
              <a:t>‹N°›</a:t>
            </a:fld>
            <a:endParaRPr lang="fr-FR"/>
          </a:p>
        </p:txBody>
      </p:sp>
    </p:spTree>
    <p:extLst>
      <p:ext uri="{BB962C8B-B14F-4D97-AF65-F5344CB8AC3E}">
        <p14:creationId xmlns:p14="http://schemas.microsoft.com/office/powerpoint/2010/main" val="153759234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EFABC2D-F029-5CFD-99AF-DFE14E42A1C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742F570-93CD-FE18-97E1-868AF9ABDB9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0FDC3DC-6872-E29E-83AF-23254B2EC4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A618CBB-2109-18F3-A029-DC690FE165BE}"/>
              </a:ext>
            </a:extLst>
          </p:cNvPr>
          <p:cNvSpPr>
            <a:spLocks noGrp="1"/>
          </p:cNvSpPr>
          <p:nvPr>
            <p:ph type="dt" sz="half" idx="10"/>
          </p:nvPr>
        </p:nvSpPr>
        <p:spPr/>
        <p:txBody>
          <a:bodyPr/>
          <a:lstStyle/>
          <a:p>
            <a:fld id="{ABFAED98-4087-437E-9188-B04521D19240}" type="datetimeFigureOut">
              <a:rPr lang="fr-FR" smtClean="0"/>
              <a:t>26/10/2024</a:t>
            </a:fld>
            <a:endParaRPr lang="fr-FR"/>
          </a:p>
        </p:txBody>
      </p:sp>
      <p:sp>
        <p:nvSpPr>
          <p:cNvPr id="6" name="Espace réservé du pied de page 5">
            <a:extLst>
              <a:ext uri="{FF2B5EF4-FFF2-40B4-BE49-F238E27FC236}">
                <a16:creationId xmlns:a16="http://schemas.microsoft.com/office/drawing/2014/main" id="{6ED9CCE2-BBDB-69E6-9DC5-6A8FEE78FDD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5380AE0-7A3D-1DFB-084C-03A69DD0B84D}"/>
              </a:ext>
            </a:extLst>
          </p:cNvPr>
          <p:cNvSpPr>
            <a:spLocks noGrp="1"/>
          </p:cNvSpPr>
          <p:nvPr>
            <p:ph type="sldNum" sz="quarter" idx="12"/>
          </p:nvPr>
        </p:nvSpPr>
        <p:spPr/>
        <p:txBody>
          <a:bodyPr/>
          <a:lstStyle/>
          <a:p>
            <a:fld id="{714285CA-C0A2-42CA-9E42-8855F8158F38}" type="slidenum">
              <a:rPr lang="fr-FR" smtClean="0"/>
              <a:t>‹N°›</a:t>
            </a:fld>
            <a:endParaRPr lang="fr-FR"/>
          </a:p>
        </p:txBody>
      </p:sp>
    </p:spTree>
    <p:extLst>
      <p:ext uri="{BB962C8B-B14F-4D97-AF65-F5344CB8AC3E}">
        <p14:creationId xmlns:p14="http://schemas.microsoft.com/office/powerpoint/2010/main" val="17636268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21096DB-5B1E-9944-C682-F592792C6A2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A0E90FE1-0DCA-9BBF-915D-8DD2ED70ABB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A3B4C3D7-7421-6EF8-0067-7BCB860069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3B282A1-21B2-E056-B0F3-34110B6B9EF2}"/>
              </a:ext>
            </a:extLst>
          </p:cNvPr>
          <p:cNvSpPr>
            <a:spLocks noGrp="1"/>
          </p:cNvSpPr>
          <p:nvPr>
            <p:ph type="dt" sz="half" idx="10"/>
          </p:nvPr>
        </p:nvSpPr>
        <p:spPr/>
        <p:txBody>
          <a:bodyPr/>
          <a:lstStyle/>
          <a:p>
            <a:fld id="{ABFAED98-4087-437E-9188-B04521D19240}" type="datetimeFigureOut">
              <a:rPr lang="fr-FR" smtClean="0"/>
              <a:t>26/10/2024</a:t>
            </a:fld>
            <a:endParaRPr lang="fr-FR"/>
          </a:p>
        </p:txBody>
      </p:sp>
      <p:sp>
        <p:nvSpPr>
          <p:cNvPr id="6" name="Espace réservé du pied de page 5">
            <a:extLst>
              <a:ext uri="{FF2B5EF4-FFF2-40B4-BE49-F238E27FC236}">
                <a16:creationId xmlns:a16="http://schemas.microsoft.com/office/drawing/2014/main" id="{2350FD11-240A-73F0-F628-9B3BA8A5D3F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72A86BA-5BBE-86C3-1DDB-39B3384CC990}"/>
              </a:ext>
            </a:extLst>
          </p:cNvPr>
          <p:cNvSpPr>
            <a:spLocks noGrp="1"/>
          </p:cNvSpPr>
          <p:nvPr>
            <p:ph type="sldNum" sz="quarter" idx="12"/>
          </p:nvPr>
        </p:nvSpPr>
        <p:spPr/>
        <p:txBody>
          <a:bodyPr/>
          <a:lstStyle/>
          <a:p>
            <a:fld id="{714285CA-C0A2-42CA-9E42-8855F8158F38}" type="slidenum">
              <a:rPr lang="fr-FR" smtClean="0"/>
              <a:t>‹N°›</a:t>
            </a:fld>
            <a:endParaRPr lang="fr-FR"/>
          </a:p>
        </p:txBody>
      </p:sp>
    </p:spTree>
    <p:extLst>
      <p:ext uri="{BB962C8B-B14F-4D97-AF65-F5344CB8AC3E}">
        <p14:creationId xmlns:p14="http://schemas.microsoft.com/office/powerpoint/2010/main" val="363886321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2B347CB-4C1D-56E2-6148-FD0723C8A5DC}"/>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58F75CD-F9CE-3A3B-3135-7F5515CE2EF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8956078-A616-EA44-CB29-4013EF1401E2}"/>
              </a:ext>
            </a:extLst>
          </p:cNvPr>
          <p:cNvSpPr>
            <a:spLocks noGrp="1"/>
          </p:cNvSpPr>
          <p:nvPr>
            <p:ph type="dt" sz="half" idx="10"/>
          </p:nvPr>
        </p:nvSpPr>
        <p:spPr/>
        <p:txBody>
          <a:bodyPr/>
          <a:lstStyle/>
          <a:p>
            <a:fld id="{ABFAED98-4087-437E-9188-B04521D19240}" type="datetimeFigureOut">
              <a:rPr lang="fr-FR" smtClean="0"/>
              <a:t>26/10/2024</a:t>
            </a:fld>
            <a:endParaRPr lang="fr-FR"/>
          </a:p>
        </p:txBody>
      </p:sp>
      <p:sp>
        <p:nvSpPr>
          <p:cNvPr id="5" name="Espace réservé du pied de page 4">
            <a:extLst>
              <a:ext uri="{FF2B5EF4-FFF2-40B4-BE49-F238E27FC236}">
                <a16:creationId xmlns:a16="http://schemas.microsoft.com/office/drawing/2014/main" id="{A5D34348-9B60-7D6E-09D5-3A218438B03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83320D9-6560-F0BD-FB6F-80B885B7C730}"/>
              </a:ext>
            </a:extLst>
          </p:cNvPr>
          <p:cNvSpPr>
            <a:spLocks noGrp="1"/>
          </p:cNvSpPr>
          <p:nvPr>
            <p:ph type="sldNum" sz="quarter" idx="12"/>
          </p:nvPr>
        </p:nvSpPr>
        <p:spPr/>
        <p:txBody>
          <a:bodyPr/>
          <a:lstStyle/>
          <a:p>
            <a:fld id="{714285CA-C0A2-42CA-9E42-8855F8158F38}" type="slidenum">
              <a:rPr lang="fr-FR" smtClean="0"/>
              <a:t>‹N°›</a:t>
            </a:fld>
            <a:endParaRPr lang="fr-FR"/>
          </a:p>
        </p:txBody>
      </p:sp>
    </p:spTree>
    <p:extLst>
      <p:ext uri="{BB962C8B-B14F-4D97-AF65-F5344CB8AC3E}">
        <p14:creationId xmlns:p14="http://schemas.microsoft.com/office/powerpoint/2010/main" val="25941548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1BE79F6E-A8FD-FA53-A6E9-00277CE6441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A8D0D853-6C85-8602-6BE0-C5625ACF82B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ADA6C80-4730-3617-C3C5-4A7A1661B3B2}"/>
              </a:ext>
            </a:extLst>
          </p:cNvPr>
          <p:cNvSpPr>
            <a:spLocks noGrp="1"/>
          </p:cNvSpPr>
          <p:nvPr>
            <p:ph type="dt" sz="half" idx="10"/>
          </p:nvPr>
        </p:nvSpPr>
        <p:spPr/>
        <p:txBody>
          <a:bodyPr/>
          <a:lstStyle/>
          <a:p>
            <a:fld id="{ABFAED98-4087-437E-9188-B04521D19240}" type="datetimeFigureOut">
              <a:rPr lang="fr-FR" smtClean="0"/>
              <a:t>26/10/2024</a:t>
            </a:fld>
            <a:endParaRPr lang="fr-FR"/>
          </a:p>
        </p:txBody>
      </p:sp>
      <p:sp>
        <p:nvSpPr>
          <p:cNvPr id="5" name="Espace réservé du pied de page 4">
            <a:extLst>
              <a:ext uri="{FF2B5EF4-FFF2-40B4-BE49-F238E27FC236}">
                <a16:creationId xmlns:a16="http://schemas.microsoft.com/office/drawing/2014/main" id="{7AD32B41-D4C2-C336-2F7D-09FC043F009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2549BBE-916A-A167-32CD-C2B4E4CAFE6E}"/>
              </a:ext>
            </a:extLst>
          </p:cNvPr>
          <p:cNvSpPr>
            <a:spLocks noGrp="1"/>
          </p:cNvSpPr>
          <p:nvPr>
            <p:ph type="sldNum" sz="quarter" idx="12"/>
          </p:nvPr>
        </p:nvSpPr>
        <p:spPr/>
        <p:txBody>
          <a:bodyPr/>
          <a:lstStyle/>
          <a:p>
            <a:fld id="{714285CA-C0A2-42CA-9E42-8855F8158F38}" type="slidenum">
              <a:rPr lang="fr-FR" smtClean="0"/>
              <a:t>‹N°›</a:t>
            </a:fld>
            <a:endParaRPr lang="fr-FR"/>
          </a:p>
        </p:txBody>
      </p:sp>
    </p:spTree>
    <p:extLst>
      <p:ext uri="{BB962C8B-B14F-4D97-AF65-F5344CB8AC3E}">
        <p14:creationId xmlns:p14="http://schemas.microsoft.com/office/powerpoint/2010/main" val="38435182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BFA3380-44E5-F182-711F-EA6DFBF7FE4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E961CC64-E268-1B52-11C8-BC3A19EDE6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91D4CDE-5904-6315-A203-ED8F9DB90A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BFAED98-4087-437E-9188-B04521D19240}" type="datetimeFigureOut">
              <a:rPr lang="fr-FR" smtClean="0"/>
              <a:t>26/10/2024</a:t>
            </a:fld>
            <a:endParaRPr lang="fr-FR"/>
          </a:p>
        </p:txBody>
      </p:sp>
      <p:sp>
        <p:nvSpPr>
          <p:cNvPr id="5" name="Espace réservé du pied de page 4">
            <a:extLst>
              <a:ext uri="{FF2B5EF4-FFF2-40B4-BE49-F238E27FC236}">
                <a16:creationId xmlns:a16="http://schemas.microsoft.com/office/drawing/2014/main" id="{8F41DB29-77F9-2AA0-DC59-2A8D1C5D62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0AC9EB73-4F55-4CBD-90E1-490FAAF80E6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714285CA-C0A2-42CA-9E42-8855F8158F38}" type="slidenum">
              <a:rPr lang="fr-FR" smtClean="0"/>
              <a:t>‹N°›</a:t>
            </a:fld>
            <a:endParaRPr lang="fr-FR"/>
          </a:p>
        </p:txBody>
      </p:sp>
    </p:spTree>
    <p:extLst>
      <p:ext uri="{BB962C8B-B14F-4D97-AF65-F5344CB8AC3E}">
        <p14:creationId xmlns:p14="http://schemas.microsoft.com/office/powerpoint/2010/main" val="35340576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térieur, art, Lieux sacrés, coffre&#10;&#10;Description générée automatiquement">
            <a:extLst>
              <a:ext uri="{FF2B5EF4-FFF2-40B4-BE49-F238E27FC236}">
                <a16:creationId xmlns:a16="http://schemas.microsoft.com/office/drawing/2014/main" id="{485E1185-BC40-57D2-18CE-FD00647CDA1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91219" y="210329"/>
            <a:ext cx="9409561" cy="6300000"/>
          </a:xfrm>
          <a:prstGeom prst="rect">
            <a:avLst/>
          </a:prstGeom>
          <a:effectLst>
            <a:softEdge rad="317500"/>
          </a:effectLst>
        </p:spPr>
      </p:pic>
      <p:sp>
        <p:nvSpPr>
          <p:cNvPr id="4" name="ZoneTexte 3">
            <a:extLst>
              <a:ext uri="{FF2B5EF4-FFF2-40B4-BE49-F238E27FC236}">
                <a16:creationId xmlns:a16="http://schemas.microsoft.com/office/drawing/2014/main" id="{093C41D1-03C2-64F0-8138-FD0A6F6E7C2F}"/>
              </a:ext>
            </a:extLst>
          </p:cNvPr>
          <p:cNvSpPr txBox="1"/>
          <p:nvPr/>
        </p:nvSpPr>
        <p:spPr>
          <a:xfrm>
            <a:off x="3867912" y="441178"/>
            <a:ext cx="7050024" cy="461665"/>
          </a:xfrm>
          <a:prstGeom prst="rect">
            <a:avLst/>
          </a:prstGeom>
          <a:noFill/>
        </p:spPr>
        <p:txBody>
          <a:bodyPr wrap="square" rtlCol="0">
            <a:spAutoFit/>
          </a:bodyPr>
          <a:lstStyle/>
          <a:p>
            <a:r>
              <a:rPr lang="fr-FR" sz="2400" b="1" dirty="0">
                <a:solidFill>
                  <a:srgbClr val="FFFF00"/>
                </a:solidFill>
              </a:rPr>
              <a:t>La Ville De Rome – Italie – N°3</a:t>
            </a:r>
          </a:p>
        </p:txBody>
      </p:sp>
      <p:sp>
        <p:nvSpPr>
          <p:cNvPr id="5" name="ZoneTexte 4">
            <a:extLst>
              <a:ext uri="{FF2B5EF4-FFF2-40B4-BE49-F238E27FC236}">
                <a16:creationId xmlns:a16="http://schemas.microsoft.com/office/drawing/2014/main" id="{393BC9DA-022E-7944-7D2C-0AA70AD6E919}"/>
              </a:ext>
            </a:extLst>
          </p:cNvPr>
          <p:cNvSpPr txBox="1"/>
          <p:nvPr/>
        </p:nvSpPr>
        <p:spPr>
          <a:xfrm>
            <a:off x="4901184" y="4320860"/>
            <a:ext cx="7050024"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Chapelle Sixtine.</a:t>
            </a:r>
          </a:p>
        </p:txBody>
      </p:sp>
    </p:spTree>
    <p:extLst>
      <p:ext uri="{BB962C8B-B14F-4D97-AF65-F5344CB8AC3E}">
        <p14:creationId xmlns:p14="http://schemas.microsoft.com/office/powerpoint/2010/main" val="15505111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sndAc>
          <p:stSnd loop="1">
            <p:snd r:embed="rId2" name="Ti amo.wav"/>
          </p:stSnd>
        </p:sndAc>
      </p:transition>
    </mc:Choice>
    <mc:Fallback>
      <p:transition spd="slow" advClick="0" advTm="8000">
        <p:fade/>
        <p:sndAc>
          <p:stSnd loop="1">
            <p:snd r:embed="rId2" name="Ti amo.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A2D2F0E-5848-F6F7-3708-B6F637ABDEB3}"/>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solidFill>
                  <a:srgbClr val="FFFF00"/>
                </a:solidFill>
              </a:rPr>
              <a:t>La piazza </a:t>
            </a:r>
            <a:r>
              <a:rPr lang="fr-FR" sz="3600" b="1" dirty="0" err="1">
                <a:solidFill>
                  <a:srgbClr val="FFFF00"/>
                </a:solidFill>
              </a:rPr>
              <a:t>Navona</a:t>
            </a:r>
            <a:r>
              <a:rPr lang="fr-FR" sz="3600" b="1" dirty="0">
                <a:solidFill>
                  <a:srgbClr val="FFFF00"/>
                </a:solidFill>
              </a:rPr>
              <a:t> (place </a:t>
            </a:r>
            <a:r>
              <a:rPr lang="fr-FR" sz="3600" b="1" dirty="0" err="1">
                <a:solidFill>
                  <a:srgbClr val="FFFF00"/>
                </a:solidFill>
              </a:rPr>
              <a:t>Navone</a:t>
            </a:r>
            <a:r>
              <a:rPr lang="fr-FR" sz="3600" b="1" dirty="0">
                <a:solidFill>
                  <a:srgbClr val="FFFF00"/>
                </a:solidFill>
              </a:rPr>
              <a:t> en français) est la plus grande place touristique de Rome en Italie. Située dans la partie nord du champ de Mars, à proximité du Panthéon, elle est construite sur les ruines du stade de Domitien du Ier siècle, dont elle conserve la forme exacte et quelques ruines. Elle est, avec son décor architectural monumental (fontaine des Quatre-Fleuves de Gian Lorenzo Bernini (dit Le Bernin), église Sainte-Agnès-en-</a:t>
            </a:r>
            <a:r>
              <a:rPr lang="fr-FR" sz="3600" b="1" dirty="0" err="1">
                <a:solidFill>
                  <a:srgbClr val="FFFF00"/>
                </a:solidFill>
              </a:rPr>
              <a:t>Agone</a:t>
            </a:r>
            <a:r>
              <a:rPr lang="fr-FR" sz="3600" b="1" dirty="0">
                <a:solidFill>
                  <a:srgbClr val="FFFF00"/>
                </a:solidFill>
              </a:rPr>
              <a:t> de Francesco Borromini…), l'un des plus beaux ensembles d'architecture baroque de Rome. En décembre 2005, le Project for Public </a:t>
            </a:r>
            <a:r>
              <a:rPr lang="fr-FR" sz="3600" b="1" dirty="0" err="1">
                <a:solidFill>
                  <a:srgbClr val="FFFF00"/>
                </a:solidFill>
              </a:rPr>
              <a:t>Spaces</a:t>
            </a:r>
            <a:r>
              <a:rPr lang="fr-FR" sz="3600" b="1" dirty="0">
                <a:solidFill>
                  <a:srgbClr val="FFFF00"/>
                </a:solidFill>
              </a:rPr>
              <a:t> a choisi la Piazza </a:t>
            </a:r>
            <a:r>
              <a:rPr lang="fr-FR" sz="3600" b="1" dirty="0" err="1">
                <a:solidFill>
                  <a:srgbClr val="FFFF00"/>
                </a:solidFill>
              </a:rPr>
              <a:t>Navona</a:t>
            </a:r>
            <a:r>
              <a:rPr lang="fr-FR" sz="3600" b="1" dirty="0">
                <a:solidFill>
                  <a:srgbClr val="FFFF00"/>
                </a:solidFill>
              </a:rPr>
              <a:t> comme la troisième meilleure place du monde1.</a:t>
            </a:r>
          </a:p>
        </p:txBody>
      </p:sp>
    </p:spTree>
    <p:extLst>
      <p:ext uri="{BB962C8B-B14F-4D97-AF65-F5344CB8AC3E}">
        <p14:creationId xmlns:p14="http://schemas.microsoft.com/office/powerpoint/2010/main" val="35744684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dôme&#10;&#10;Description générée automatiquement">
            <a:extLst>
              <a:ext uri="{FF2B5EF4-FFF2-40B4-BE49-F238E27FC236}">
                <a16:creationId xmlns:a16="http://schemas.microsoft.com/office/drawing/2014/main" id="{C28210EB-03BC-1386-B484-068910FB9ED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52079" y="189000"/>
            <a:ext cx="4287841"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90EE9C2-AA56-7F19-C6CF-DB2172752133}"/>
              </a:ext>
            </a:extLst>
          </p:cNvPr>
          <p:cNvSpPr txBox="1"/>
          <p:nvPr/>
        </p:nvSpPr>
        <p:spPr>
          <a:xfrm>
            <a:off x="486503" y="3913632"/>
            <a:ext cx="3465576" cy="830997"/>
          </a:xfrm>
          <a:prstGeom prst="rect">
            <a:avLst/>
          </a:prstGeom>
          <a:noFill/>
        </p:spPr>
        <p:txBody>
          <a:bodyPr wrap="square" rtlCol="0">
            <a:spAutoFit/>
          </a:bodyPr>
          <a:lstStyle/>
          <a:p>
            <a:r>
              <a:rPr lang="it-IT" sz="2400" b="1">
                <a:solidFill>
                  <a:schemeClr val="bg1"/>
                </a:solidFill>
              </a:rPr>
              <a:t>Tempietto di San Pietro in Montorio</a:t>
            </a:r>
            <a:endParaRPr lang="fr-FR" sz="2400" b="1" dirty="0">
              <a:solidFill>
                <a:schemeClr val="bg1"/>
              </a:solidFill>
            </a:endParaRPr>
          </a:p>
        </p:txBody>
      </p:sp>
    </p:spTree>
    <p:extLst>
      <p:ext uri="{BB962C8B-B14F-4D97-AF65-F5344CB8AC3E}">
        <p14:creationId xmlns:p14="http://schemas.microsoft.com/office/powerpoint/2010/main" val="140011969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plante, bâtiment, cour&#10;&#10;Description générée automatiquement">
            <a:extLst>
              <a:ext uri="{FF2B5EF4-FFF2-40B4-BE49-F238E27FC236}">
                <a16:creationId xmlns:a16="http://schemas.microsoft.com/office/drawing/2014/main" id="{846E5CD8-C82A-8AA4-6818-7DFBE9779A7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03839" y="279000"/>
            <a:ext cx="8784322" cy="6300000"/>
          </a:xfrm>
          <a:prstGeom prst="rect">
            <a:avLst/>
          </a:prstGeom>
          <a:effectLst>
            <a:softEdge rad="635000"/>
          </a:effectLst>
        </p:spPr>
      </p:pic>
      <p:sp>
        <p:nvSpPr>
          <p:cNvPr id="4" name="ZoneTexte 3">
            <a:extLst>
              <a:ext uri="{FF2B5EF4-FFF2-40B4-BE49-F238E27FC236}">
                <a16:creationId xmlns:a16="http://schemas.microsoft.com/office/drawing/2014/main" id="{E72F42AD-C596-75AB-1CBE-ACED701C5E63}"/>
              </a:ext>
            </a:extLst>
          </p:cNvPr>
          <p:cNvSpPr txBox="1"/>
          <p:nvPr/>
        </p:nvSpPr>
        <p:spPr>
          <a:xfrm>
            <a:off x="4983480" y="4873752"/>
            <a:ext cx="7141464" cy="1846659"/>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r>
              <a:rPr lang="fr-FR" sz="2400" b="1" dirty="0">
                <a:solidFill>
                  <a:schemeClr val="bg1"/>
                </a:solidFill>
              </a:rPr>
              <a:t>Villa </a:t>
            </a:r>
            <a:r>
              <a:rPr lang="fr-FR" sz="2400" b="1" dirty="0" err="1">
                <a:solidFill>
                  <a:schemeClr val="bg1"/>
                </a:solidFill>
              </a:rPr>
              <a:t>Farnesina</a:t>
            </a:r>
            <a:r>
              <a:rPr lang="fr-FR" sz="2400" b="1" dirty="0">
                <a:solidFill>
                  <a:schemeClr val="bg1"/>
                </a:solidFill>
              </a:rPr>
              <a:t>.</a:t>
            </a:r>
            <a:endParaRPr lang="fr-FR" b="1" dirty="0">
              <a:solidFill>
                <a:schemeClr val="bg1"/>
              </a:solidFill>
            </a:endParaRPr>
          </a:p>
        </p:txBody>
      </p:sp>
    </p:spTree>
    <p:extLst>
      <p:ext uri="{BB962C8B-B14F-4D97-AF65-F5344CB8AC3E}">
        <p14:creationId xmlns:p14="http://schemas.microsoft.com/office/powerpoint/2010/main" val="60589433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inture, art, mythologie, personne&#10;&#10;Description générée automatiquement">
            <a:extLst>
              <a:ext uri="{FF2B5EF4-FFF2-40B4-BE49-F238E27FC236}">
                <a16:creationId xmlns:a16="http://schemas.microsoft.com/office/drawing/2014/main" id="{7743F239-9745-0C7D-420D-628EC0EF23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1777" y="279000"/>
            <a:ext cx="11608445" cy="6300000"/>
          </a:xfrm>
          <a:prstGeom prst="rect">
            <a:avLst/>
          </a:prstGeom>
          <a:effectLst>
            <a:softEdge rad="635000"/>
          </a:effectLst>
        </p:spPr>
      </p:pic>
      <p:sp>
        <p:nvSpPr>
          <p:cNvPr id="4" name="ZoneTexte 3">
            <a:extLst>
              <a:ext uri="{FF2B5EF4-FFF2-40B4-BE49-F238E27FC236}">
                <a16:creationId xmlns:a16="http://schemas.microsoft.com/office/drawing/2014/main" id="{F14B7938-99CC-F4B4-943A-AE79E4509D77}"/>
              </a:ext>
            </a:extLst>
          </p:cNvPr>
          <p:cNvSpPr txBox="1"/>
          <p:nvPr/>
        </p:nvSpPr>
        <p:spPr>
          <a:xfrm>
            <a:off x="4098035" y="4425696"/>
            <a:ext cx="7946136"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Chambre de Raphaël.</a:t>
            </a:r>
          </a:p>
        </p:txBody>
      </p:sp>
    </p:spTree>
    <p:extLst>
      <p:ext uri="{BB962C8B-B14F-4D97-AF65-F5344CB8AC3E}">
        <p14:creationId xmlns:p14="http://schemas.microsoft.com/office/powerpoint/2010/main" val="12000021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cade, bâtiment, fenêtre, Architecture médiévale&#10;&#10;Description générée automatiquement">
            <a:extLst>
              <a:ext uri="{FF2B5EF4-FFF2-40B4-BE49-F238E27FC236}">
                <a16:creationId xmlns:a16="http://schemas.microsoft.com/office/drawing/2014/main" id="{B5FC0F23-F33A-C393-2A16-FDC219D8FF1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5120" y="201183"/>
            <a:ext cx="9453709" cy="6300000"/>
          </a:xfrm>
          <a:prstGeom prst="rect">
            <a:avLst/>
          </a:prstGeom>
          <a:effectLst>
            <a:softEdge rad="127000"/>
          </a:effectLst>
        </p:spPr>
      </p:pic>
      <p:sp>
        <p:nvSpPr>
          <p:cNvPr id="4" name="ZoneTexte 3">
            <a:extLst>
              <a:ext uri="{FF2B5EF4-FFF2-40B4-BE49-F238E27FC236}">
                <a16:creationId xmlns:a16="http://schemas.microsoft.com/office/drawing/2014/main" id="{BE2F19AB-2B6C-01BC-48C8-6B91961E7EE5}"/>
              </a:ext>
            </a:extLst>
          </p:cNvPr>
          <p:cNvSpPr txBox="1"/>
          <p:nvPr/>
        </p:nvSpPr>
        <p:spPr>
          <a:xfrm>
            <a:off x="3995928" y="5011341"/>
            <a:ext cx="7296912" cy="1846659"/>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r>
              <a:rPr lang="fr-FR" sz="2400" b="1" dirty="0">
                <a:solidFill>
                  <a:schemeClr val="bg1"/>
                </a:solidFill>
              </a:rPr>
              <a:t>Palais de la Chancellerie.</a:t>
            </a:r>
          </a:p>
        </p:txBody>
      </p:sp>
    </p:spTree>
    <p:extLst>
      <p:ext uri="{BB962C8B-B14F-4D97-AF65-F5344CB8AC3E}">
        <p14:creationId xmlns:p14="http://schemas.microsoft.com/office/powerpoint/2010/main" val="2482285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roue&#10;&#10;Description générée automatiquement">
            <a:extLst>
              <a:ext uri="{FF2B5EF4-FFF2-40B4-BE49-F238E27FC236}">
                <a16:creationId xmlns:a16="http://schemas.microsoft.com/office/drawing/2014/main" id="{9B8537EA-8D14-A7B7-57F7-4C19A95627A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01168"/>
            <a:ext cx="8400000" cy="6300000"/>
          </a:xfrm>
          <a:prstGeom prst="rect">
            <a:avLst/>
          </a:prstGeom>
          <a:effectLst>
            <a:softEdge rad="635000"/>
          </a:effectLst>
        </p:spPr>
      </p:pic>
      <p:sp>
        <p:nvSpPr>
          <p:cNvPr id="4" name="ZoneTexte 3">
            <a:extLst>
              <a:ext uri="{FF2B5EF4-FFF2-40B4-BE49-F238E27FC236}">
                <a16:creationId xmlns:a16="http://schemas.microsoft.com/office/drawing/2014/main" id="{C139D4A3-076A-2E0C-5C1F-9A18A3E212F7}"/>
              </a:ext>
            </a:extLst>
          </p:cNvPr>
          <p:cNvSpPr txBox="1"/>
          <p:nvPr/>
        </p:nvSpPr>
        <p:spPr>
          <a:xfrm>
            <a:off x="5175504" y="4192844"/>
            <a:ext cx="7827264"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Palais Farnèse.</a:t>
            </a:r>
          </a:p>
        </p:txBody>
      </p:sp>
    </p:spTree>
    <p:extLst>
      <p:ext uri="{BB962C8B-B14F-4D97-AF65-F5344CB8AC3E}">
        <p14:creationId xmlns:p14="http://schemas.microsoft.com/office/powerpoint/2010/main" val="13556822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nuage, ciel, Place centrale&#10;&#10;Description générée automatiquement">
            <a:extLst>
              <a:ext uri="{FF2B5EF4-FFF2-40B4-BE49-F238E27FC236}">
                <a16:creationId xmlns:a16="http://schemas.microsoft.com/office/drawing/2014/main" id="{2AFCD9F6-C977-3C76-1A5E-18DD3FE719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98667" y="279000"/>
            <a:ext cx="7848162" cy="6300000"/>
          </a:xfrm>
          <a:prstGeom prst="rect">
            <a:avLst/>
          </a:prstGeom>
          <a:effectLst>
            <a:softEdge rad="635000"/>
          </a:effectLst>
        </p:spPr>
      </p:pic>
      <p:sp>
        <p:nvSpPr>
          <p:cNvPr id="4" name="ZoneTexte 3">
            <a:extLst>
              <a:ext uri="{FF2B5EF4-FFF2-40B4-BE49-F238E27FC236}">
                <a16:creationId xmlns:a16="http://schemas.microsoft.com/office/drawing/2014/main" id="{5D6BF060-6344-554C-9665-4ABD178A771E}"/>
              </a:ext>
            </a:extLst>
          </p:cNvPr>
          <p:cNvSpPr txBox="1"/>
          <p:nvPr/>
        </p:nvSpPr>
        <p:spPr>
          <a:xfrm>
            <a:off x="4919472" y="4197096"/>
            <a:ext cx="6574536"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Piazza </a:t>
            </a:r>
            <a:r>
              <a:rPr lang="fr-FR" sz="2400" b="1" dirty="0" err="1">
                <a:solidFill>
                  <a:schemeClr val="bg1"/>
                </a:solidFill>
              </a:rPr>
              <a:t>Navona</a:t>
            </a:r>
            <a:r>
              <a:rPr lang="fr-FR" sz="2400" b="1" dirty="0">
                <a:solidFill>
                  <a:schemeClr val="bg1"/>
                </a:solidFill>
              </a:rPr>
              <a:t>.</a:t>
            </a:r>
          </a:p>
        </p:txBody>
      </p:sp>
    </p:spTree>
    <p:extLst>
      <p:ext uri="{BB962C8B-B14F-4D97-AF65-F5344CB8AC3E}">
        <p14:creationId xmlns:p14="http://schemas.microsoft.com/office/powerpoint/2010/main" val="21004134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6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habits&#10;&#10;Description générée automatiquement">
            <a:extLst>
              <a:ext uri="{FF2B5EF4-FFF2-40B4-BE49-F238E27FC236}">
                <a16:creationId xmlns:a16="http://schemas.microsoft.com/office/drawing/2014/main" id="{EA3A4A8F-44BC-803E-89A6-0BF886A06E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24264" y="279000"/>
            <a:ext cx="6748111" cy="6300000"/>
          </a:xfrm>
          <a:prstGeom prst="rect">
            <a:avLst/>
          </a:prstGeom>
          <a:effectLst>
            <a:softEdge rad="317500"/>
          </a:effectLst>
        </p:spPr>
      </p:pic>
      <p:sp>
        <p:nvSpPr>
          <p:cNvPr id="5" name="ZoneTexte 4">
            <a:extLst>
              <a:ext uri="{FF2B5EF4-FFF2-40B4-BE49-F238E27FC236}">
                <a16:creationId xmlns:a16="http://schemas.microsoft.com/office/drawing/2014/main" id="{B6F323A4-DD99-2F23-C1AF-DD1401D5A2F2}"/>
              </a:ext>
            </a:extLst>
          </p:cNvPr>
          <p:cNvSpPr txBox="1"/>
          <p:nvPr/>
        </p:nvSpPr>
        <p:spPr>
          <a:xfrm>
            <a:off x="4873816" y="4416552"/>
            <a:ext cx="7077456"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Piazza di </a:t>
            </a:r>
            <a:r>
              <a:rPr lang="fr-FR" sz="2400" b="1" dirty="0" err="1"/>
              <a:t>Spagna</a:t>
            </a:r>
            <a:r>
              <a:rPr lang="fr-FR" sz="2400" b="1" dirty="0"/>
              <a:t>.</a:t>
            </a:r>
          </a:p>
        </p:txBody>
      </p:sp>
    </p:spTree>
    <p:extLst>
      <p:ext uri="{BB962C8B-B14F-4D97-AF65-F5344CB8AC3E}">
        <p14:creationId xmlns:p14="http://schemas.microsoft.com/office/powerpoint/2010/main" val="20614650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nuage, arbre&#10;&#10;Description générée automatiquement">
            <a:extLst>
              <a:ext uri="{FF2B5EF4-FFF2-40B4-BE49-F238E27FC236}">
                <a16:creationId xmlns:a16="http://schemas.microsoft.com/office/drawing/2014/main" id="{8FCCFF9C-0A6C-784F-1B4C-29DB68E05DA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10312"/>
            <a:ext cx="8400000" cy="6300000"/>
          </a:xfrm>
          <a:prstGeom prst="rect">
            <a:avLst/>
          </a:prstGeom>
          <a:effectLst>
            <a:softEdge rad="635000"/>
          </a:effectLst>
        </p:spPr>
      </p:pic>
      <p:sp>
        <p:nvSpPr>
          <p:cNvPr id="4" name="ZoneTexte 3">
            <a:extLst>
              <a:ext uri="{FF2B5EF4-FFF2-40B4-BE49-F238E27FC236}">
                <a16:creationId xmlns:a16="http://schemas.microsoft.com/office/drawing/2014/main" id="{F059EB83-1732-7EB3-3332-37D0B04566A7}"/>
              </a:ext>
            </a:extLst>
          </p:cNvPr>
          <p:cNvSpPr txBox="1"/>
          <p:nvPr/>
        </p:nvSpPr>
        <p:spPr>
          <a:xfrm>
            <a:off x="2697480" y="6048647"/>
            <a:ext cx="8668512" cy="461665"/>
          </a:xfrm>
          <a:prstGeom prst="rect">
            <a:avLst/>
          </a:prstGeom>
          <a:noFill/>
        </p:spPr>
        <p:txBody>
          <a:bodyPr wrap="square" rtlCol="0">
            <a:spAutoFit/>
          </a:bodyPr>
          <a:lstStyle/>
          <a:p>
            <a:r>
              <a:rPr lang="it-IT" sz="2400" b="1">
                <a:solidFill>
                  <a:schemeClr val="bg1"/>
                </a:solidFill>
              </a:rPr>
              <a:t> Villa Doria Pamphili et Via Aurelia Antica à Rome</a:t>
            </a:r>
            <a:endParaRPr lang="fr-FR" sz="2400" b="1" dirty="0">
              <a:solidFill>
                <a:schemeClr val="bg1"/>
              </a:solidFill>
            </a:endParaRPr>
          </a:p>
        </p:txBody>
      </p:sp>
    </p:spTree>
    <p:extLst>
      <p:ext uri="{BB962C8B-B14F-4D97-AF65-F5344CB8AC3E}">
        <p14:creationId xmlns:p14="http://schemas.microsoft.com/office/powerpoint/2010/main" val="26092024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ville, bâtiment&#10;&#10;Description générée automatiquement">
            <a:extLst>
              <a:ext uri="{FF2B5EF4-FFF2-40B4-BE49-F238E27FC236}">
                <a16:creationId xmlns:a16="http://schemas.microsoft.com/office/drawing/2014/main" id="{AE53622F-48D5-3E02-94A2-FDB4A1B45C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80626" y="279000"/>
            <a:ext cx="8000000" cy="6300000"/>
          </a:xfrm>
          <a:prstGeom prst="rect">
            <a:avLst/>
          </a:prstGeom>
          <a:effectLst>
            <a:softEdge rad="127000"/>
          </a:effectLst>
        </p:spPr>
      </p:pic>
      <p:sp>
        <p:nvSpPr>
          <p:cNvPr id="4" name="ZoneTexte 3">
            <a:extLst>
              <a:ext uri="{FF2B5EF4-FFF2-40B4-BE49-F238E27FC236}">
                <a16:creationId xmlns:a16="http://schemas.microsoft.com/office/drawing/2014/main" id="{FA7DE4B9-751D-4E5E-9A42-DAD26855EE7C}"/>
              </a:ext>
            </a:extLst>
          </p:cNvPr>
          <p:cNvSpPr txBox="1"/>
          <p:nvPr/>
        </p:nvSpPr>
        <p:spPr>
          <a:xfrm>
            <a:off x="4809744" y="4549676"/>
            <a:ext cx="6537960"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Fontaine de Trevi.</a:t>
            </a:r>
          </a:p>
        </p:txBody>
      </p:sp>
    </p:spTree>
    <p:extLst>
      <p:ext uri="{BB962C8B-B14F-4D97-AF65-F5344CB8AC3E}">
        <p14:creationId xmlns:p14="http://schemas.microsoft.com/office/powerpoint/2010/main" val="30859646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plein air, bâtiment, nuage&#10;&#10;Description générée automatiquement">
            <a:extLst>
              <a:ext uri="{FF2B5EF4-FFF2-40B4-BE49-F238E27FC236}">
                <a16:creationId xmlns:a16="http://schemas.microsoft.com/office/drawing/2014/main" id="{BFBD19C3-4909-91BA-453B-B44D6FA8AAA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51027" y="765000"/>
            <a:ext cx="10889946" cy="5328000"/>
          </a:xfrm>
          <a:prstGeom prst="rect">
            <a:avLst/>
          </a:prstGeom>
          <a:effectLst>
            <a:softEdge rad="317500"/>
          </a:effectLst>
        </p:spPr>
      </p:pic>
      <p:sp>
        <p:nvSpPr>
          <p:cNvPr id="4" name="ZoneTexte 3">
            <a:extLst>
              <a:ext uri="{FF2B5EF4-FFF2-40B4-BE49-F238E27FC236}">
                <a16:creationId xmlns:a16="http://schemas.microsoft.com/office/drawing/2014/main" id="{1F381EEC-DF11-6BA5-C576-0FA25791E836}"/>
              </a:ext>
            </a:extLst>
          </p:cNvPr>
          <p:cNvSpPr txBox="1"/>
          <p:nvPr/>
        </p:nvSpPr>
        <p:spPr>
          <a:xfrm>
            <a:off x="4636008" y="3995928"/>
            <a:ext cx="7863840"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Le </a:t>
            </a:r>
            <a:r>
              <a:rPr lang="fr-FR" sz="2400" b="1" dirty="0" err="1">
                <a:solidFill>
                  <a:schemeClr val="bg1"/>
                </a:solidFill>
              </a:rPr>
              <a:t>Vittoriano</a:t>
            </a:r>
            <a:r>
              <a:rPr lang="fr-FR" sz="2400" b="1" dirty="0">
                <a:solidFill>
                  <a:schemeClr val="bg1"/>
                </a:solidFill>
              </a:rPr>
              <a:t>.</a:t>
            </a:r>
          </a:p>
        </p:txBody>
      </p:sp>
    </p:spTree>
    <p:extLst>
      <p:ext uri="{BB962C8B-B14F-4D97-AF65-F5344CB8AC3E}">
        <p14:creationId xmlns:p14="http://schemas.microsoft.com/office/powerpoint/2010/main" val="9552328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Véhicule terrestre, véhicule&#10;&#10;Description générée automatiquement">
            <a:extLst>
              <a:ext uri="{FF2B5EF4-FFF2-40B4-BE49-F238E27FC236}">
                <a16:creationId xmlns:a16="http://schemas.microsoft.com/office/drawing/2014/main" id="{863E9296-BBE6-6AE5-BEFD-B3AE719D55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42676" y="279000"/>
            <a:ext cx="9906647" cy="6300000"/>
          </a:xfrm>
          <a:prstGeom prst="rect">
            <a:avLst/>
          </a:prstGeom>
          <a:effectLst>
            <a:softEdge rad="127000"/>
          </a:effectLst>
        </p:spPr>
      </p:pic>
      <p:sp>
        <p:nvSpPr>
          <p:cNvPr id="4" name="ZoneTexte 3">
            <a:extLst>
              <a:ext uri="{FF2B5EF4-FFF2-40B4-BE49-F238E27FC236}">
                <a16:creationId xmlns:a16="http://schemas.microsoft.com/office/drawing/2014/main" id="{B9CEEB40-1D3A-CFF3-5A5F-285B6676009D}"/>
              </a:ext>
            </a:extLst>
          </p:cNvPr>
          <p:cNvSpPr txBox="1"/>
          <p:nvPr/>
        </p:nvSpPr>
        <p:spPr>
          <a:xfrm>
            <a:off x="3913632" y="4622184"/>
            <a:ext cx="6071616"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Ministère des Finances.</a:t>
            </a:r>
          </a:p>
        </p:txBody>
      </p:sp>
    </p:spTree>
    <p:extLst>
      <p:ext uri="{BB962C8B-B14F-4D97-AF65-F5344CB8AC3E}">
        <p14:creationId xmlns:p14="http://schemas.microsoft.com/office/powerpoint/2010/main" val="3235657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voiture&#10;&#10;Description générée automatiquement">
            <a:extLst>
              <a:ext uri="{FF2B5EF4-FFF2-40B4-BE49-F238E27FC236}">
                <a16:creationId xmlns:a16="http://schemas.microsoft.com/office/drawing/2014/main" id="{DFE91048-20B7-E2CF-F6F8-DA831F56973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43364" y="279000"/>
            <a:ext cx="10105272" cy="6300000"/>
          </a:xfrm>
          <a:prstGeom prst="rect">
            <a:avLst/>
          </a:prstGeom>
          <a:effectLst>
            <a:softEdge rad="127000"/>
          </a:effectLst>
        </p:spPr>
      </p:pic>
      <p:sp>
        <p:nvSpPr>
          <p:cNvPr id="4" name="ZoneTexte 3">
            <a:extLst>
              <a:ext uri="{FF2B5EF4-FFF2-40B4-BE49-F238E27FC236}">
                <a16:creationId xmlns:a16="http://schemas.microsoft.com/office/drawing/2014/main" id="{28A957C7-0795-1C9C-D702-F8654C6F84CF}"/>
              </a:ext>
            </a:extLst>
          </p:cNvPr>
          <p:cNvSpPr txBox="1"/>
          <p:nvPr/>
        </p:nvSpPr>
        <p:spPr>
          <a:xfrm>
            <a:off x="3584448" y="4549676"/>
            <a:ext cx="8823960" cy="2308324"/>
          </a:xfrm>
          <a:prstGeom prst="rect">
            <a:avLst/>
          </a:prstGeom>
          <a:noFill/>
        </p:spPr>
        <p:txBody>
          <a:bodyPr wrap="square" rtlCol="0">
            <a:spAutoFit/>
          </a:bodyPr>
          <a:lstStyle/>
          <a:p>
            <a:endParaRPr lang="fr-FR" sz="2400" dirty="0"/>
          </a:p>
          <a:p>
            <a:endParaRPr lang="fr-FR" sz="2400" dirty="0"/>
          </a:p>
          <a:p>
            <a:endParaRPr lang="fr-FR" sz="2400" dirty="0"/>
          </a:p>
          <a:p>
            <a:endParaRPr lang="fr-FR" sz="2400" dirty="0"/>
          </a:p>
          <a:p>
            <a:endParaRPr lang="fr-FR" sz="2400" dirty="0"/>
          </a:p>
          <a:p>
            <a:r>
              <a:rPr lang="fr-FR" sz="2400" b="1" dirty="0"/>
              <a:t>Galerie Nationale d'Art Moderne.</a:t>
            </a:r>
          </a:p>
        </p:txBody>
      </p:sp>
    </p:spTree>
    <p:extLst>
      <p:ext uri="{BB962C8B-B14F-4D97-AF65-F5344CB8AC3E}">
        <p14:creationId xmlns:p14="http://schemas.microsoft.com/office/powerpoint/2010/main" val="16083241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B601E1AA-2B5E-F999-EE4C-B74295C708D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0017" y="369000"/>
            <a:ext cx="11691966" cy="6120000"/>
          </a:xfrm>
          <a:prstGeom prst="rect">
            <a:avLst/>
          </a:prstGeom>
          <a:effectLst>
            <a:softEdge rad="635000"/>
          </a:effectLst>
        </p:spPr>
      </p:pic>
      <p:sp>
        <p:nvSpPr>
          <p:cNvPr id="4" name="ZoneTexte 3">
            <a:extLst>
              <a:ext uri="{FF2B5EF4-FFF2-40B4-BE49-F238E27FC236}">
                <a16:creationId xmlns:a16="http://schemas.microsoft.com/office/drawing/2014/main" id="{85510F3A-9E6F-A5AD-BEA8-BBD1F9AC4BFE}"/>
              </a:ext>
            </a:extLst>
          </p:cNvPr>
          <p:cNvSpPr txBox="1"/>
          <p:nvPr/>
        </p:nvSpPr>
        <p:spPr>
          <a:xfrm>
            <a:off x="4617720" y="4416552"/>
            <a:ext cx="8558784"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Palais de Justice.</a:t>
            </a:r>
          </a:p>
        </p:txBody>
      </p:sp>
    </p:spTree>
    <p:extLst>
      <p:ext uri="{BB962C8B-B14F-4D97-AF65-F5344CB8AC3E}">
        <p14:creationId xmlns:p14="http://schemas.microsoft.com/office/powerpoint/2010/main" val="6500202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ville&#10;&#10;Description générée automatiquement">
            <a:extLst>
              <a:ext uri="{FF2B5EF4-FFF2-40B4-BE49-F238E27FC236}">
                <a16:creationId xmlns:a16="http://schemas.microsoft.com/office/drawing/2014/main" id="{4FE9C9BB-6DB3-1BC0-2302-69AC3672F8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127000"/>
          </a:effectLst>
        </p:spPr>
      </p:pic>
      <p:sp>
        <p:nvSpPr>
          <p:cNvPr id="4" name="ZoneTexte 3">
            <a:extLst>
              <a:ext uri="{FF2B5EF4-FFF2-40B4-BE49-F238E27FC236}">
                <a16:creationId xmlns:a16="http://schemas.microsoft.com/office/drawing/2014/main" id="{3FB45E64-75DD-FD92-2666-E794337284DB}"/>
              </a:ext>
            </a:extLst>
          </p:cNvPr>
          <p:cNvSpPr txBox="1"/>
          <p:nvPr/>
        </p:nvSpPr>
        <p:spPr>
          <a:xfrm>
            <a:off x="4389120" y="4549676"/>
            <a:ext cx="6044184" cy="2308324"/>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Palais des Expositions.</a:t>
            </a:r>
          </a:p>
        </p:txBody>
      </p:sp>
    </p:spTree>
    <p:extLst>
      <p:ext uri="{BB962C8B-B14F-4D97-AF65-F5344CB8AC3E}">
        <p14:creationId xmlns:p14="http://schemas.microsoft.com/office/powerpoint/2010/main" val="40262495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ciel, arche&#10;&#10;Description générée automatiquement">
            <a:extLst>
              <a:ext uri="{FF2B5EF4-FFF2-40B4-BE49-F238E27FC236}">
                <a16:creationId xmlns:a16="http://schemas.microsoft.com/office/drawing/2014/main" id="{650F1DC6-A414-039B-D665-2E774EFF951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88086" y="189000"/>
            <a:ext cx="5087341" cy="64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08AEFAA-76D4-12EB-117F-DD7410788AC6}"/>
              </a:ext>
            </a:extLst>
          </p:cNvPr>
          <p:cNvSpPr txBox="1"/>
          <p:nvPr/>
        </p:nvSpPr>
        <p:spPr>
          <a:xfrm>
            <a:off x="8933688" y="2578608"/>
            <a:ext cx="3163824" cy="707886"/>
          </a:xfrm>
          <a:prstGeom prst="rect">
            <a:avLst/>
          </a:prstGeom>
          <a:noFill/>
        </p:spPr>
        <p:txBody>
          <a:bodyPr wrap="square" rtlCol="0">
            <a:spAutoFit/>
          </a:bodyPr>
          <a:lstStyle/>
          <a:p>
            <a:r>
              <a:rPr lang="fr-FR" sz="2000" b="1"/>
              <a:t>Quartier Coppede, de style Liberty.</a:t>
            </a:r>
            <a:endParaRPr lang="fr-FR" sz="2000" b="1" dirty="0"/>
          </a:p>
        </p:txBody>
      </p:sp>
    </p:spTree>
    <p:extLst>
      <p:ext uri="{BB962C8B-B14F-4D97-AF65-F5344CB8AC3E}">
        <p14:creationId xmlns:p14="http://schemas.microsoft.com/office/powerpoint/2010/main" val="40686287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bâtiment, arbre, ciel&#10;&#10;Description générée automatiquement">
            <a:extLst>
              <a:ext uri="{FF2B5EF4-FFF2-40B4-BE49-F238E27FC236}">
                <a16:creationId xmlns:a16="http://schemas.microsoft.com/office/drawing/2014/main" id="{92AD0695-2DEF-0164-5E69-2A2661EED8A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a:effectLst>
            <a:softEdge rad="635000"/>
          </a:effectLst>
        </p:spPr>
      </p:pic>
      <p:sp>
        <p:nvSpPr>
          <p:cNvPr id="4" name="ZoneTexte 3">
            <a:extLst>
              <a:ext uri="{FF2B5EF4-FFF2-40B4-BE49-F238E27FC236}">
                <a16:creationId xmlns:a16="http://schemas.microsoft.com/office/drawing/2014/main" id="{24051F00-BB4A-FB6F-C6BE-1F47821201F1}"/>
              </a:ext>
            </a:extLst>
          </p:cNvPr>
          <p:cNvSpPr txBox="1"/>
          <p:nvPr/>
        </p:nvSpPr>
        <p:spPr>
          <a:xfrm>
            <a:off x="2521923" y="4375297"/>
            <a:ext cx="8046720"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solidFill>
                  <a:schemeClr val="bg1"/>
                </a:solidFill>
              </a:rPr>
              <a:t>Palais de la Civilisation du Travail, quartier de l'EUR.</a:t>
            </a:r>
          </a:p>
        </p:txBody>
      </p:sp>
    </p:spTree>
    <p:extLst>
      <p:ext uri="{BB962C8B-B14F-4D97-AF65-F5344CB8AC3E}">
        <p14:creationId xmlns:p14="http://schemas.microsoft.com/office/powerpoint/2010/main" val="42529650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hambre funéraire, ciel, plein air, bâtiment&#10;&#10;Description générée automatiquement">
            <a:extLst>
              <a:ext uri="{FF2B5EF4-FFF2-40B4-BE49-F238E27FC236}">
                <a16:creationId xmlns:a16="http://schemas.microsoft.com/office/drawing/2014/main" id="{825FE606-2B41-FEB0-E160-FF27452C32E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44263" y="279000"/>
            <a:ext cx="9453711" cy="6300000"/>
          </a:xfrm>
          <a:prstGeom prst="rect">
            <a:avLst/>
          </a:prstGeom>
          <a:effectLst>
            <a:softEdge rad="635000"/>
          </a:effectLst>
        </p:spPr>
      </p:pic>
      <p:cxnSp>
        <p:nvCxnSpPr>
          <p:cNvPr id="5" name="Connecteur droit 4">
            <a:extLst>
              <a:ext uri="{FF2B5EF4-FFF2-40B4-BE49-F238E27FC236}">
                <a16:creationId xmlns:a16="http://schemas.microsoft.com/office/drawing/2014/main" id="{8814F35C-24B1-6796-AC56-ED9F9501C006}"/>
              </a:ext>
            </a:extLst>
          </p:cNvPr>
          <p:cNvCxnSpPr/>
          <p:nvPr/>
        </p:nvCxnSpPr>
        <p:spPr>
          <a:xfrm flipV="1">
            <a:off x="2121408" y="6291072"/>
            <a:ext cx="7552944" cy="137160"/>
          </a:xfrm>
          <a:prstGeom prst="line">
            <a:avLst/>
          </a:prstGeom>
        </p:spPr>
        <p:style>
          <a:lnRef idx="2">
            <a:schemeClr val="accent1"/>
          </a:lnRef>
          <a:fillRef idx="0">
            <a:schemeClr val="accent1"/>
          </a:fillRef>
          <a:effectRef idx="1">
            <a:schemeClr val="accent1"/>
          </a:effectRef>
          <a:fontRef idx="minor">
            <a:schemeClr val="tx1"/>
          </a:fontRef>
        </p:style>
      </p:cxnSp>
      <p:sp>
        <p:nvSpPr>
          <p:cNvPr id="7" name="ZoneTexte 6">
            <a:extLst>
              <a:ext uri="{FF2B5EF4-FFF2-40B4-BE49-F238E27FC236}">
                <a16:creationId xmlns:a16="http://schemas.microsoft.com/office/drawing/2014/main" id="{1FF33582-DA95-1571-A7FD-C78B2F15E7BE}"/>
              </a:ext>
            </a:extLst>
          </p:cNvPr>
          <p:cNvSpPr txBox="1"/>
          <p:nvPr/>
        </p:nvSpPr>
        <p:spPr>
          <a:xfrm>
            <a:off x="3579876" y="4160948"/>
            <a:ext cx="6094476" cy="2308324"/>
          </a:xfrm>
          <a:prstGeom prst="rect">
            <a:avLst/>
          </a:prstGeom>
          <a:noFill/>
        </p:spPr>
        <p:txBody>
          <a:bodyPr wrap="square">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Palais des Congrès, quartier de l'EUR.</a:t>
            </a:r>
          </a:p>
        </p:txBody>
      </p:sp>
    </p:spTree>
    <p:extLst>
      <p:ext uri="{BB962C8B-B14F-4D97-AF65-F5344CB8AC3E}">
        <p14:creationId xmlns:p14="http://schemas.microsoft.com/office/powerpoint/2010/main" val="20424287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statue&#10;&#10;Description générée automatiquement">
            <a:extLst>
              <a:ext uri="{FF2B5EF4-FFF2-40B4-BE49-F238E27FC236}">
                <a16:creationId xmlns:a16="http://schemas.microsoft.com/office/drawing/2014/main" id="{CB0505FD-67A6-EEB3-1FAC-A5BC063038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4000" y="603000"/>
            <a:ext cx="11304000" cy="5652000"/>
          </a:xfrm>
          <a:prstGeom prst="rect">
            <a:avLst/>
          </a:prstGeom>
          <a:effectLst>
            <a:softEdge rad="635000"/>
          </a:effectLst>
        </p:spPr>
      </p:pic>
      <p:sp>
        <p:nvSpPr>
          <p:cNvPr id="4" name="ZoneTexte 3">
            <a:extLst>
              <a:ext uri="{FF2B5EF4-FFF2-40B4-BE49-F238E27FC236}">
                <a16:creationId xmlns:a16="http://schemas.microsoft.com/office/drawing/2014/main" id="{EB834299-ADF5-1ED3-CAC3-CDCF49980CA8}"/>
              </a:ext>
            </a:extLst>
          </p:cNvPr>
          <p:cNvSpPr txBox="1"/>
          <p:nvPr/>
        </p:nvSpPr>
        <p:spPr>
          <a:xfrm>
            <a:off x="2926080" y="5978195"/>
            <a:ext cx="9125712" cy="461665"/>
          </a:xfrm>
          <a:prstGeom prst="rect">
            <a:avLst/>
          </a:prstGeom>
          <a:noFill/>
        </p:spPr>
        <p:txBody>
          <a:bodyPr wrap="square" rtlCol="0">
            <a:spAutoFit/>
          </a:bodyPr>
          <a:lstStyle/>
          <a:p>
            <a:r>
              <a:rPr lang="fr-FR" sz="2400" b="1">
                <a:solidFill>
                  <a:schemeClr val="bg1"/>
                </a:solidFill>
              </a:rPr>
              <a:t>Palais Farnesina, Ministère des Affaires Étrangères.</a:t>
            </a:r>
            <a:endParaRPr lang="fr-FR" sz="2400" b="1" dirty="0">
              <a:solidFill>
                <a:schemeClr val="bg1"/>
              </a:solidFill>
            </a:endParaRPr>
          </a:p>
        </p:txBody>
      </p:sp>
    </p:spTree>
    <p:extLst>
      <p:ext uri="{BB962C8B-B14F-4D97-AF65-F5344CB8AC3E}">
        <p14:creationId xmlns:p14="http://schemas.microsoft.com/office/powerpoint/2010/main" val="29987459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Lampadaire extérieur, ciel, bâtiment&#10;&#10;Description générée automatiquement">
            <a:extLst>
              <a:ext uri="{FF2B5EF4-FFF2-40B4-BE49-F238E27FC236}">
                <a16:creationId xmlns:a16="http://schemas.microsoft.com/office/drawing/2014/main" id="{0D26CF34-A8A3-6963-1919-179014101F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5673" y="279000"/>
            <a:ext cx="8900654" cy="6300000"/>
          </a:xfrm>
          <a:prstGeom prst="rect">
            <a:avLst/>
          </a:prstGeom>
          <a:effectLst>
            <a:softEdge rad="635000"/>
          </a:effectLst>
        </p:spPr>
      </p:pic>
      <p:sp>
        <p:nvSpPr>
          <p:cNvPr id="4" name="ZoneTexte 3">
            <a:extLst>
              <a:ext uri="{FF2B5EF4-FFF2-40B4-BE49-F238E27FC236}">
                <a16:creationId xmlns:a16="http://schemas.microsoft.com/office/drawing/2014/main" id="{3290789A-2866-9AAA-E8D9-AC3FED5D4DE4}"/>
              </a:ext>
            </a:extLst>
          </p:cNvPr>
          <p:cNvSpPr txBox="1"/>
          <p:nvPr/>
        </p:nvSpPr>
        <p:spPr>
          <a:xfrm>
            <a:off x="3977640" y="6272784"/>
            <a:ext cx="9290304" cy="461665"/>
          </a:xfrm>
          <a:prstGeom prst="rect">
            <a:avLst/>
          </a:prstGeom>
          <a:noFill/>
        </p:spPr>
        <p:txBody>
          <a:bodyPr wrap="square" rtlCol="0">
            <a:spAutoFit/>
          </a:bodyPr>
          <a:lstStyle/>
          <a:p>
            <a:r>
              <a:rPr lang="it-IT" sz="2400" b="1">
                <a:solidFill>
                  <a:schemeClr val="bg1"/>
                </a:solidFill>
              </a:rPr>
              <a:t>Piazza Navona (Rome) la nuit</a:t>
            </a:r>
            <a:endParaRPr lang="fr-FR" sz="2400" b="1" dirty="0">
              <a:solidFill>
                <a:schemeClr val="bg1"/>
              </a:solidFill>
            </a:endParaRPr>
          </a:p>
        </p:txBody>
      </p:sp>
    </p:spTree>
    <p:extLst>
      <p:ext uri="{BB962C8B-B14F-4D97-AF65-F5344CB8AC3E}">
        <p14:creationId xmlns:p14="http://schemas.microsoft.com/office/powerpoint/2010/main" val="42053024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Place centrale, bâtiment&#10;&#10;Description générée automatiquement">
            <a:extLst>
              <a:ext uri="{FF2B5EF4-FFF2-40B4-BE49-F238E27FC236}">
                <a16:creationId xmlns:a16="http://schemas.microsoft.com/office/drawing/2014/main" id="{9F387971-13F5-7DC7-0ACE-F7C1B85CF5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40062" y="279000"/>
            <a:ext cx="9111876" cy="6300000"/>
          </a:xfrm>
          <a:prstGeom prst="rect">
            <a:avLst/>
          </a:prstGeom>
          <a:effectLst>
            <a:softEdge rad="635000"/>
          </a:effectLst>
        </p:spPr>
      </p:pic>
      <p:sp>
        <p:nvSpPr>
          <p:cNvPr id="4" name="ZoneTexte 3">
            <a:extLst>
              <a:ext uri="{FF2B5EF4-FFF2-40B4-BE49-F238E27FC236}">
                <a16:creationId xmlns:a16="http://schemas.microsoft.com/office/drawing/2014/main" id="{6939AC28-9BA4-A95C-61C8-C5D023031F9B}"/>
              </a:ext>
            </a:extLst>
          </p:cNvPr>
          <p:cNvSpPr txBox="1"/>
          <p:nvPr/>
        </p:nvSpPr>
        <p:spPr>
          <a:xfrm>
            <a:off x="4105656" y="4619041"/>
            <a:ext cx="8659368" cy="1846659"/>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r>
              <a:rPr lang="fr-FR" sz="2400" b="1" dirty="0">
                <a:solidFill>
                  <a:schemeClr val="bg1"/>
                </a:solidFill>
              </a:rPr>
              <a:t>La place </a:t>
            </a:r>
            <a:r>
              <a:rPr lang="fr-FR" sz="2400" b="1" dirty="0" err="1">
                <a:solidFill>
                  <a:schemeClr val="bg1"/>
                </a:solidFill>
              </a:rPr>
              <a:t>Navone</a:t>
            </a:r>
            <a:r>
              <a:rPr lang="fr-FR" sz="2400" b="1" dirty="0">
                <a:solidFill>
                  <a:schemeClr val="bg1"/>
                </a:solidFill>
              </a:rPr>
              <a:t> à Rome</a:t>
            </a:r>
          </a:p>
        </p:txBody>
      </p:sp>
    </p:spTree>
    <p:extLst>
      <p:ext uri="{BB962C8B-B14F-4D97-AF65-F5344CB8AC3E}">
        <p14:creationId xmlns:p14="http://schemas.microsoft.com/office/powerpoint/2010/main" val="14715537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Ruines, mur, plein air&#10;&#10;Description générée automatiquement">
            <a:extLst>
              <a:ext uri="{FF2B5EF4-FFF2-40B4-BE49-F238E27FC236}">
                <a16:creationId xmlns:a16="http://schemas.microsoft.com/office/drawing/2014/main" id="{9255167A-9BAD-61A9-5D02-11234079F1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25752"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99502628-ED85-F941-D3B0-AEAB4354D354}"/>
              </a:ext>
            </a:extLst>
          </p:cNvPr>
          <p:cNvSpPr txBox="1"/>
          <p:nvPr/>
        </p:nvSpPr>
        <p:spPr>
          <a:xfrm>
            <a:off x="3895344" y="4270676"/>
            <a:ext cx="8732520"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Vestiges du stade de Domitien</a:t>
            </a:r>
          </a:p>
        </p:txBody>
      </p:sp>
    </p:spTree>
    <p:extLst>
      <p:ext uri="{BB962C8B-B14F-4D97-AF65-F5344CB8AC3E}">
        <p14:creationId xmlns:p14="http://schemas.microsoft.com/office/powerpoint/2010/main" val="14873143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Ruines, escaliers, mur&#10;&#10;Description générée automatiquement">
            <a:extLst>
              <a:ext uri="{FF2B5EF4-FFF2-40B4-BE49-F238E27FC236}">
                <a16:creationId xmlns:a16="http://schemas.microsoft.com/office/drawing/2014/main" id="{C1B782F1-4ADA-7B2F-119E-B920AA368A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9" y="189000"/>
            <a:ext cx="4858482"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3A2DDBB-EB41-D9BC-7DEE-29284C11828B}"/>
              </a:ext>
            </a:extLst>
          </p:cNvPr>
          <p:cNvSpPr txBox="1"/>
          <p:nvPr/>
        </p:nvSpPr>
        <p:spPr>
          <a:xfrm>
            <a:off x="1005840" y="1490472"/>
            <a:ext cx="3017520" cy="2215991"/>
          </a:xfrm>
          <a:prstGeom prst="rect">
            <a:avLst/>
          </a:prstGeom>
          <a:noFill/>
        </p:spPr>
        <p:txBody>
          <a:bodyPr wrap="square" rtlCol="0">
            <a:spAutoFit/>
          </a:bodyPr>
          <a:lstStyle/>
          <a:p>
            <a:endParaRPr lang="it-IT" dirty="0">
              <a:solidFill>
                <a:schemeClr val="bg1"/>
              </a:solidFill>
            </a:endParaRPr>
          </a:p>
          <a:p>
            <a:endParaRPr lang="it-IT" dirty="0">
              <a:solidFill>
                <a:schemeClr val="bg1"/>
              </a:solidFill>
            </a:endParaRPr>
          </a:p>
          <a:p>
            <a:endParaRPr lang="it-IT" dirty="0">
              <a:solidFill>
                <a:schemeClr val="bg1"/>
              </a:solidFill>
            </a:endParaRPr>
          </a:p>
          <a:p>
            <a:endParaRPr lang="it-IT" dirty="0">
              <a:solidFill>
                <a:schemeClr val="bg1"/>
              </a:solidFill>
            </a:endParaRPr>
          </a:p>
          <a:p>
            <a:endParaRPr lang="it-IT" dirty="0">
              <a:solidFill>
                <a:schemeClr val="bg1"/>
              </a:solidFill>
            </a:endParaRPr>
          </a:p>
          <a:p>
            <a:r>
              <a:rPr lang="it-IT" sz="2400" b="1" dirty="0">
                <a:solidFill>
                  <a:schemeClr val="bg1"/>
                </a:solidFill>
              </a:rPr>
              <a:t>Roma, stadio di Domiziano</a:t>
            </a:r>
            <a:endParaRPr lang="fr-FR" sz="2400" b="1" dirty="0">
              <a:solidFill>
                <a:schemeClr val="bg1"/>
              </a:solidFill>
            </a:endParaRPr>
          </a:p>
        </p:txBody>
      </p:sp>
    </p:spTree>
    <p:extLst>
      <p:ext uri="{BB962C8B-B14F-4D97-AF65-F5344CB8AC3E}">
        <p14:creationId xmlns:p14="http://schemas.microsoft.com/office/powerpoint/2010/main" val="14385800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1CAB2BE0-29A1-C064-C82D-22F68C9DF28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31002" y="279000"/>
            <a:ext cx="6929996" cy="6300000"/>
          </a:xfrm>
          <a:prstGeom prst="rect">
            <a:avLst/>
          </a:prstGeom>
          <a:effectLst>
            <a:softEdge rad="127000"/>
          </a:effectLst>
        </p:spPr>
      </p:pic>
      <p:sp>
        <p:nvSpPr>
          <p:cNvPr id="4" name="ZoneTexte 3">
            <a:extLst>
              <a:ext uri="{FF2B5EF4-FFF2-40B4-BE49-F238E27FC236}">
                <a16:creationId xmlns:a16="http://schemas.microsoft.com/office/drawing/2014/main" id="{80B57003-B38E-08B7-1584-CCA58FC6D713}"/>
              </a:ext>
            </a:extLst>
          </p:cNvPr>
          <p:cNvSpPr txBox="1"/>
          <p:nvPr/>
        </p:nvSpPr>
        <p:spPr>
          <a:xfrm>
            <a:off x="1737360" y="5011341"/>
            <a:ext cx="8961120" cy="1846659"/>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r>
              <a:rPr lang="fr-FR" sz="2400" b="1" dirty="0">
                <a:solidFill>
                  <a:schemeClr val="bg1"/>
                </a:solidFill>
              </a:rPr>
              <a:t>Église Sainte-Agnès en </a:t>
            </a:r>
            <a:r>
              <a:rPr lang="fr-FR" sz="2400" b="1" dirty="0" err="1">
                <a:solidFill>
                  <a:schemeClr val="bg1"/>
                </a:solidFill>
              </a:rPr>
              <a:t>Agone</a:t>
            </a:r>
            <a:r>
              <a:rPr lang="fr-FR" sz="2400" b="1" dirty="0">
                <a:solidFill>
                  <a:schemeClr val="bg1"/>
                </a:solidFill>
              </a:rPr>
              <a:t> et obélisque de la piazza </a:t>
            </a:r>
            <a:r>
              <a:rPr lang="fr-FR" sz="2400" b="1" dirty="0" err="1">
                <a:solidFill>
                  <a:schemeClr val="bg1"/>
                </a:solidFill>
              </a:rPr>
              <a:t>Navona</a:t>
            </a:r>
            <a:endParaRPr lang="fr-FR" sz="2400" b="1" dirty="0">
              <a:solidFill>
                <a:schemeClr val="bg1"/>
              </a:solidFill>
            </a:endParaRPr>
          </a:p>
        </p:txBody>
      </p:sp>
    </p:spTree>
    <p:extLst>
      <p:ext uri="{BB962C8B-B14F-4D97-AF65-F5344CB8AC3E}">
        <p14:creationId xmlns:p14="http://schemas.microsoft.com/office/powerpoint/2010/main" val="25642105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fontaine, sculpture, bâtiment&#10;&#10;Description générée automatiquement">
            <a:extLst>
              <a:ext uri="{FF2B5EF4-FFF2-40B4-BE49-F238E27FC236}">
                <a16:creationId xmlns:a16="http://schemas.microsoft.com/office/drawing/2014/main" id="{6D08C00A-D770-6D3E-36C3-93327142745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44510" y="189000"/>
            <a:ext cx="4858487" cy="648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AF85C5C-684B-B533-79FF-FC0F3F1A37C7}"/>
              </a:ext>
            </a:extLst>
          </p:cNvPr>
          <p:cNvSpPr txBox="1"/>
          <p:nvPr/>
        </p:nvSpPr>
        <p:spPr>
          <a:xfrm>
            <a:off x="8630429" y="1124712"/>
            <a:ext cx="3172968"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endParaRPr lang="fr-FR" sz="2400" b="1" dirty="0">
              <a:solidFill>
                <a:schemeClr val="bg1"/>
              </a:solidFill>
            </a:endParaRPr>
          </a:p>
          <a:p>
            <a:r>
              <a:rPr lang="fr-FR" sz="2400" b="1" dirty="0">
                <a:solidFill>
                  <a:schemeClr val="bg1"/>
                </a:solidFill>
              </a:rPr>
              <a:t>Statue représentant le Gange</a:t>
            </a:r>
          </a:p>
        </p:txBody>
      </p:sp>
    </p:spTree>
    <p:extLst>
      <p:ext uri="{BB962C8B-B14F-4D97-AF65-F5344CB8AC3E}">
        <p14:creationId xmlns:p14="http://schemas.microsoft.com/office/powerpoint/2010/main" val="312455742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fontaine, eau, ciel&#10;&#10;Description générée automatiquement">
            <a:extLst>
              <a:ext uri="{FF2B5EF4-FFF2-40B4-BE49-F238E27FC236}">
                <a16:creationId xmlns:a16="http://schemas.microsoft.com/office/drawing/2014/main" id="{98E0CBF1-E695-93F5-5900-FA8BE367E9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248EFF0F-3F39-F369-7513-7A4478DA1118}"/>
              </a:ext>
            </a:extLst>
          </p:cNvPr>
          <p:cNvSpPr txBox="1"/>
          <p:nvPr/>
        </p:nvSpPr>
        <p:spPr>
          <a:xfrm>
            <a:off x="4663440" y="4372368"/>
            <a:ext cx="9107424"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solidFill>
                  <a:schemeClr val="bg1"/>
                </a:solidFill>
              </a:rPr>
              <a:t>Fontaine de Neptune</a:t>
            </a:r>
          </a:p>
        </p:txBody>
      </p:sp>
    </p:spTree>
    <p:extLst>
      <p:ext uri="{BB962C8B-B14F-4D97-AF65-F5344CB8AC3E}">
        <p14:creationId xmlns:p14="http://schemas.microsoft.com/office/powerpoint/2010/main" val="23949823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fontaine, eau, ciel&#10;&#10;Description générée automatiquement">
            <a:extLst>
              <a:ext uri="{FF2B5EF4-FFF2-40B4-BE49-F238E27FC236}">
                <a16:creationId xmlns:a16="http://schemas.microsoft.com/office/drawing/2014/main" id="{6EC1606A-D432-95C7-7033-6AFF9BF398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7ECDB2ED-5BE7-4FD1-FEDB-B586F69FFFFF}"/>
              </a:ext>
            </a:extLst>
          </p:cNvPr>
          <p:cNvSpPr txBox="1"/>
          <p:nvPr/>
        </p:nvSpPr>
        <p:spPr>
          <a:xfrm>
            <a:off x="4904376" y="4881539"/>
            <a:ext cx="8400000" cy="1846659"/>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r>
              <a:rPr lang="fr-FR" sz="2400" b="1" dirty="0">
                <a:solidFill>
                  <a:schemeClr val="bg1"/>
                </a:solidFill>
              </a:rPr>
              <a:t>Fontaine du Maure</a:t>
            </a:r>
          </a:p>
        </p:txBody>
      </p:sp>
    </p:spTree>
    <p:extLst>
      <p:ext uri="{BB962C8B-B14F-4D97-AF65-F5344CB8AC3E}">
        <p14:creationId xmlns:p14="http://schemas.microsoft.com/office/powerpoint/2010/main" val="26933662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lein air, ciel, meubles&#10;&#10;Description générée automatiquement">
            <a:extLst>
              <a:ext uri="{FF2B5EF4-FFF2-40B4-BE49-F238E27FC236}">
                <a16:creationId xmlns:a16="http://schemas.microsoft.com/office/drawing/2014/main" id="{F7901C96-368D-2FA2-E7C5-B53D9DE0732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B991A338-3464-5ECB-50FD-553B4E0A9B9E}"/>
              </a:ext>
            </a:extLst>
          </p:cNvPr>
          <p:cNvSpPr txBox="1"/>
          <p:nvPr/>
        </p:nvSpPr>
        <p:spPr>
          <a:xfrm>
            <a:off x="4553712" y="4910328"/>
            <a:ext cx="8595360" cy="1846659"/>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r>
              <a:rPr lang="fr-FR" sz="2400" b="1" dirty="0">
                <a:solidFill>
                  <a:schemeClr val="bg1"/>
                </a:solidFill>
              </a:rPr>
              <a:t>Piazza </a:t>
            </a:r>
            <a:r>
              <a:rPr lang="fr-FR" sz="2400" b="1" dirty="0" err="1">
                <a:solidFill>
                  <a:schemeClr val="bg1"/>
                </a:solidFill>
              </a:rPr>
              <a:t>Navona</a:t>
            </a:r>
            <a:r>
              <a:rPr lang="fr-FR" sz="2400" b="1" dirty="0">
                <a:solidFill>
                  <a:schemeClr val="bg1"/>
                </a:solidFill>
              </a:rPr>
              <a:t> (Rome)</a:t>
            </a:r>
          </a:p>
        </p:txBody>
      </p:sp>
    </p:spTree>
    <p:extLst>
      <p:ext uri="{BB962C8B-B14F-4D97-AF65-F5344CB8AC3E}">
        <p14:creationId xmlns:p14="http://schemas.microsoft.com/office/powerpoint/2010/main" val="19973038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personne, plein air, habits&#10;&#10;Description générée automatiquement">
            <a:extLst>
              <a:ext uri="{FF2B5EF4-FFF2-40B4-BE49-F238E27FC236}">
                <a16:creationId xmlns:a16="http://schemas.microsoft.com/office/drawing/2014/main" id="{F4E0E878-8C31-EEFA-369F-56D396612FB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08632"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2E91E4BC-D940-7BB3-FB98-BEC4CC762A0D}"/>
              </a:ext>
            </a:extLst>
          </p:cNvPr>
          <p:cNvSpPr txBox="1"/>
          <p:nvPr/>
        </p:nvSpPr>
        <p:spPr>
          <a:xfrm>
            <a:off x="4535424" y="4872395"/>
            <a:ext cx="9006840" cy="1846659"/>
          </a:xfrm>
          <a:prstGeom prst="rect">
            <a:avLst/>
          </a:prstGeom>
          <a:noFill/>
        </p:spPr>
        <p:txBody>
          <a:bodyPr wrap="square" rtlCol="0">
            <a:spAutoFit/>
          </a:bodyPr>
          <a:lstStyle/>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endParaRPr lang="fr-FR" dirty="0">
              <a:solidFill>
                <a:schemeClr val="bg1"/>
              </a:solidFill>
            </a:endParaRPr>
          </a:p>
          <a:p>
            <a:r>
              <a:rPr lang="fr-FR" sz="2400" b="1" dirty="0">
                <a:solidFill>
                  <a:schemeClr val="bg1"/>
                </a:solidFill>
              </a:rPr>
              <a:t>Piazza </a:t>
            </a:r>
            <a:r>
              <a:rPr lang="fr-FR" sz="2400" b="1" dirty="0" err="1">
                <a:solidFill>
                  <a:schemeClr val="bg1"/>
                </a:solidFill>
              </a:rPr>
              <a:t>Navona</a:t>
            </a:r>
            <a:r>
              <a:rPr lang="fr-FR" sz="2400" b="1" dirty="0">
                <a:solidFill>
                  <a:schemeClr val="bg1"/>
                </a:solidFill>
              </a:rPr>
              <a:t> (Rome)</a:t>
            </a:r>
          </a:p>
        </p:txBody>
      </p:sp>
    </p:spTree>
    <p:extLst>
      <p:ext uri="{BB962C8B-B14F-4D97-AF65-F5344CB8AC3E}">
        <p14:creationId xmlns:p14="http://schemas.microsoft.com/office/powerpoint/2010/main" val="8069415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9CEED782-D2E4-68BE-F28F-59DAD6C9ADEA}"/>
            </a:ext>
          </a:extLst>
        </p:cNvPr>
        <p:cNvGrpSpPr/>
        <p:nvPr/>
      </p:nvGrpSpPr>
      <p:grpSpPr>
        <a:xfrm>
          <a:off x="0" y="0"/>
          <a:ext cx="0" cy="0"/>
          <a:chOff x="0" y="0"/>
          <a:chExt cx="0" cy="0"/>
        </a:xfrm>
      </p:grpSpPr>
      <p:pic>
        <p:nvPicPr>
          <p:cNvPr id="3" name="Image 2" descr="Une image contenant habits, personne, bâtiment, plein air&#10;&#10;Description générée automatiquement">
            <a:extLst>
              <a:ext uri="{FF2B5EF4-FFF2-40B4-BE49-F238E27FC236}">
                <a16:creationId xmlns:a16="http://schemas.microsoft.com/office/drawing/2014/main" id="{0C81D8AC-B84B-FB3E-F5FF-360BA180AD0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173736"/>
            <a:ext cx="8400000" cy="6300000"/>
          </a:xfrm>
          <a:prstGeom prst="rect">
            <a:avLst/>
          </a:prstGeom>
          <a:effectLst>
            <a:softEdge rad="635000"/>
          </a:effectLst>
        </p:spPr>
      </p:pic>
      <p:sp>
        <p:nvSpPr>
          <p:cNvPr id="4" name="ZoneTexte 3">
            <a:extLst>
              <a:ext uri="{FF2B5EF4-FFF2-40B4-BE49-F238E27FC236}">
                <a16:creationId xmlns:a16="http://schemas.microsoft.com/office/drawing/2014/main" id="{F2F6DB0C-A8BB-AC87-B688-4FD187F6DE9F}"/>
              </a:ext>
            </a:extLst>
          </p:cNvPr>
          <p:cNvSpPr txBox="1"/>
          <p:nvPr/>
        </p:nvSpPr>
        <p:spPr>
          <a:xfrm>
            <a:off x="4727448" y="4299216"/>
            <a:ext cx="7872840" cy="2308324"/>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Piazza </a:t>
            </a:r>
            <a:r>
              <a:rPr lang="fr-FR" sz="2400" b="1" dirty="0" err="1"/>
              <a:t>Navona</a:t>
            </a:r>
            <a:r>
              <a:rPr lang="fr-FR" sz="2400" b="1" dirty="0"/>
              <a:t> (Rome)</a:t>
            </a:r>
          </a:p>
        </p:txBody>
      </p:sp>
    </p:spTree>
    <p:extLst>
      <p:ext uri="{BB962C8B-B14F-4D97-AF65-F5344CB8AC3E}">
        <p14:creationId xmlns:p14="http://schemas.microsoft.com/office/powerpoint/2010/main" val="14615910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B5F8D9E0-154B-8B81-4F98-18840F0F765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84631" y="912876"/>
            <a:ext cx="7022737" cy="4680000"/>
          </a:xfrm>
          <a:prstGeom prst="rect">
            <a:avLst/>
          </a:prstGeom>
          <a:effectLst>
            <a:softEdge rad="635000"/>
          </a:effectLst>
        </p:spPr>
      </p:pic>
      <p:sp>
        <p:nvSpPr>
          <p:cNvPr id="4" name="ZoneTexte 3">
            <a:extLst>
              <a:ext uri="{FF2B5EF4-FFF2-40B4-BE49-F238E27FC236}">
                <a16:creationId xmlns:a16="http://schemas.microsoft.com/office/drawing/2014/main" id="{119EE81B-4D7F-3C7D-3556-9CB6BAFB002E}"/>
              </a:ext>
            </a:extLst>
          </p:cNvPr>
          <p:cNvSpPr txBox="1"/>
          <p:nvPr/>
        </p:nvSpPr>
        <p:spPr>
          <a:xfrm>
            <a:off x="2212848" y="576072"/>
            <a:ext cx="9107424" cy="523220"/>
          </a:xfrm>
          <a:prstGeom prst="rect">
            <a:avLst/>
          </a:prstGeom>
          <a:noFill/>
        </p:spPr>
        <p:txBody>
          <a:bodyPr wrap="square" rtlCol="0">
            <a:spAutoFit/>
          </a:bodyPr>
          <a:lstStyle/>
          <a:p>
            <a:r>
              <a:rPr lang="fr-FR" sz="2800" b="1" dirty="0">
                <a:solidFill>
                  <a:srgbClr val="FFFF00"/>
                </a:solidFill>
              </a:rPr>
              <a:t>Lorient Vous A Présenté La Ville De Rome N°3</a:t>
            </a:r>
          </a:p>
        </p:txBody>
      </p:sp>
      <p:sp>
        <p:nvSpPr>
          <p:cNvPr id="5" name="ZoneTexte 4">
            <a:extLst>
              <a:ext uri="{FF2B5EF4-FFF2-40B4-BE49-F238E27FC236}">
                <a16:creationId xmlns:a16="http://schemas.microsoft.com/office/drawing/2014/main" id="{A94AB417-BBEE-5782-20C9-ED43AE504B65}"/>
              </a:ext>
            </a:extLst>
          </p:cNvPr>
          <p:cNvSpPr txBox="1"/>
          <p:nvPr/>
        </p:nvSpPr>
        <p:spPr>
          <a:xfrm>
            <a:off x="164592" y="2274838"/>
            <a:ext cx="2660904" cy="2308324"/>
          </a:xfrm>
          <a:prstGeom prst="rect">
            <a:avLst/>
          </a:prstGeom>
          <a:noFill/>
        </p:spPr>
        <p:txBody>
          <a:bodyPr wrap="square" rtlCol="0">
            <a:spAutoFit/>
          </a:bodyPr>
          <a:lstStyle/>
          <a:p>
            <a:r>
              <a:rPr lang="fr-FR" sz="2400" b="1">
                <a:solidFill>
                  <a:srgbClr val="FFFF00"/>
                </a:solidFill>
              </a:rPr>
              <a:t>: Le Pont Saint-Ange avec vue sur la place Saint-Pierre et la basilique Saint-Pierre</a:t>
            </a:r>
            <a:endParaRPr lang="fr-FR" sz="2400" b="1" dirty="0">
              <a:solidFill>
                <a:srgbClr val="FFFF00"/>
              </a:solidFill>
            </a:endParaRPr>
          </a:p>
        </p:txBody>
      </p:sp>
      <p:sp>
        <p:nvSpPr>
          <p:cNvPr id="6" name="ZoneTexte 5">
            <a:extLst>
              <a:ext uri="{FF2B5EF4-FFF2-40B4-BE49-F238E27FC236}">
                <a16:creationId xmlns:a16="http://schemas.microsoft.com/office/drawing/2014/main" id="{42079529-6149-BE62-EDFE-CC99B3D0B723}"/>
              </a:ext>
            </a:extLst>
          </p:cNvPr>
          <p:cNvSpPr txBox="1"/>
          <p:nvPr/>
        </p:nvSpPr>
        <p:spPr>
          <a:xfrm>
            <a:off x="3831336" y="5182636"/>
            <a:ext cx="6940296"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7" name="ZoneTexte 6">
            <a:extLst>
              <a:ext uri="{FF2B5EF4-FFF2-40B4-BE49-F238E27FC236}">
                <a16:creationId xmlns:a16="http://schemas.microsoft.com/office/drawing/2014/main" id="{1146E599-940D-40EF-4074-AF27D108E255}"/>
              </a:ext>
            </a:extLst>
          </p:cNvPr>
          <p:cNvSpPr txBox="1"/>
          <p:nvPr/>
        </p:nvSpPr>
        <p:spPr>
          <a:xfrm>
            <a:off x="5541264" y="5656884"/>
            <a:ext cx="5693736"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3790131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fracture"/>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95</TotalTime>
  <Words>317</Words>
  <Application>Microsoft Office PowerPoint</Application>
  <PresentationFormat>Grand écran</PresentationFormat>
  <Paragraphs>161</Paragraphs>
  <Slides>32</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32</vt:i4>
      </vt:variant>
    </vt:vector>
  </HeadingPairs>
  <TitlesOfParts>
    <vt:vector size="36"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2024-10-25T08:14:26Z</dcterms:created>
  <dcterms:modified xsi:type="dcterms:W3CDTF">2024-10-26T05:07:20Z</dcterms:modified>
</cp:coreProperties>
</file>