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4" r:id="rId1"/>
    <p:sldMasterId id="2147484260" r:id="rId2"/>
  </p:sldMasterIdLst>
  <p:notesMasterIdLst>
    <p:notesMasterId r:id="rId60"/>
  </p:notesMasterIdLst>
  <p:sldIdLst>
    <p:sldId id="599" r:id="rId3"/>
    <p:sldId id="600" r:id="rId4"/>
    <p:sldId id="601" r:id="rId5"/>
    <p:sldId id="602" r:id="rId6"/>
    <p:sldId id="603" r:id="rId7"/>
    <p:sldId id="604" r:id="rId8"/>
    <p:sldId id="605" r:id="rId9"/>
    <p:sldId id="606" r:id="rId10"/>
    <p:sldId id="607" r:id="rId11"/>
    <p:sldId id="608" r:id="rId12"/>
    <p:sldId id="609" r:id="rId13"/>
    <p:sldId id="610" r:id="rId14"/>
    <p:sldId id="611" r:id="rId15"/>
    <p:sldId id="612" r:id="rId16"/>
    <p:sldId id="613" r:id="rId17"/>
    <p:sldId id="614" r:id="rId18"/>
    <p:sldId id="615" r:id="rId19"/>
    <p:sldId id="616" r:id="rId20"/>
    <p:sldId id="617" r:id="rId21"/>
    <p:sldId id="618" r:id="rId22"/>
    <p:sldId id="619" r:id="rId23"/>
    <p:sldId id="620" r:id="rId24"/>
    <p:sldId id="621" r:id="rId25"/>
    <p:sldId id="622" r:id="rId26"/>
    <p:sldId id="623" r:id="rId27"/>
    <p:sldId id="624" r:id="rId28"/>
    <p:sldId id="625" r:id="rId29"/>
    <p:sldId id="626" r:id="rId30"/>
    <p:sldId id="627" r:id="rId31"/>
    <p:sldId id="629" r:id="rId32"/>
    <p:sldId id="628" r:id="rId33"/>
    <p:sldId id="630" r:id="rId34"/>
    <p:sldId id="631" r:id="rId35"/>
    <p:sldId id="632" r:id="rId36"/>
    <p:sldId id="633" r:id="rId37"/>
    <p:sldId id="634" r:id="rId38"/>
    <p:sldId id="635" r:id="rId39"/>
    <p:sldId id="636" r:id="rId40"/>
    <p:sldId id="637" r:id="rId41"/>
    <p:sldId id="638" r:id="rId42"/>
    <p:sldId id="639" r:id="rId43"/>
    <p:sldId id="640" r:id="rId44"/>
    <p:sldId id="641" r:id="rId45"/>
    <p:sldId id="642" r:id="rId46"/>
    <p:sldId id="643" r:id="rId47"/>
    <p:sldId id="644" r:id="rId48"/>
    <p:sldId id="645" r:id="rId49"/>
    <p:sldId id="646" r:id="rId50"/>
    <p:sldId id="647" r:id="rId51"/>
    <p:sldId id="648" r:id="rId52"/>
    <p:sldId id="649" r:id="rId53"/>
    <p:sldId id="650" r:id="rId54"/>
    <p:sldId id="651" r:id="rId55"/>
    <p:sldId id="652" r:id="rId56"/>
    <p:sldId id="653" r:id="rId57"/>
    <p:sldId id="654" r:id="rId58"/>
    <p:sldId id="521" r:id="rId59"/>
  </p:sldIdLst>
  <p:sldSz cx="10261600" cy="6840538"/>
  <p:notesSz cx="6858000" cy="9144000"/>
  <p:defaultTextStyle>
    <a:defPPr>
      <a:defRPr lang="fr-FR"/>
    </a:defPPr>
    <a:lvl1pPr marL="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5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04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06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361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687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3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353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690" algn="l" defTabSz="108270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cMdb7QIOiyo8sOAsUY5EQ==" hashData="GF1YzGsHhbI28eXaqcYDPHqw5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8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47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70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3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563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0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849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561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135" algn="l" defTabSz="9092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9" y="2125028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1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5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0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5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20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25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30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35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41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8" y="4395706"/>
            <a:ext cx="8722361" cy="1358608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8" y="2899345"/>
            <a:ext cx="8722361" cy="149636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515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03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15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205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257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3087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359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411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4" y="1596872"/>
            <a:ext cx="4532207" cy="451443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6"/>
            <a:ext cx="453398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5"/>
            <a:ext cx="453398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6"/>
            <a:ext cx="4535769" cy="63813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5151" indent="0">
              <a:buNone/>
              <a:defRPr sz="2700" b="1"/>
            </a:lvl2pPr>
            <a:lvl3pPr marL="1210315" indent="0">
              <a:buNone/>
              <a:defRPr sz="2400" b="1"/>
            </a:lvl3pPr>
            <a:lvl4pPr marL="1815422" indent="0">
              <a:buNone/>
              <a:defRPr sz="2100" b="1"/>
            </a:lvl4pPr>
            <a:lvl5pPr marL="2420581" indent="0">
              <a:buNone/>
              <a:defRPr sz="2100" b="1"/>
            </a:lvl5pPr>
            <a:lvl6pPr marL="3025706" indent="0">
              <a:buNone/>
              <a:defRPr sz="2100" b="1"/>
            </a:lvl6pPr>
            <a:lvl7pPr marL="3630874" indent="0">
              <a:buNone/>
              <a:defRPr sz="2100" b="1"/>
            </a:lvl7pPr>
            <a:lvl8pPr marL="4235978" indent="0">
              <a:buNone/>
              <a:defRPr sz="2100" b="1"/>
            </a:lvl8pPr>
            <a:lvl9pPr marL="4841124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5"/>
            <a:ext cx="4535769" cy="394122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8" y="276070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3" y="276318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8" y="1431468"/>
            <a:ext cx="3375995" cy="4679117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6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5151" indent="0">
              <a:buNone/>
              <a:defRPr sz="3700"/>
            </a:lvl2pPr>
            <a:lvl3pPr marL="1210315" indent="0">
              <a:buNone/>
              <a:defRPr sz="3200"/>
            </a:lvl3pPr>
            <a:lvl4pPr marL="1815422" indent="0">
              <a:buNone/>
              <a:defRPr sz="2700"/>
            </a:lvl4pPr>
            <a:lvl5pPr marL="2420581" indent="0">
              <a:buNone/>
              <a:defRPr sz="2700"/>
            </a:lvl5pPr>
            <a:lvl6pPr marL="3025706" indent="0">
              <a:buNone/>
              <a:defRPr sz="2700"/>
            </a:lvl6pPr>
            <a:lvl7pPr marL="3630874" indent="0">
              <a:buNone/>
              <a:defRPr sz="2700"/>
            </a:lvl7pPr>
            <a:lvl8pPr marL="4235978" indent="0">
              <a:buNone/>
              <a:defRPr sz="2700"/>
            </a:lvl8pPr>
            <a:lvl9pPr marL="4841124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2"/>
            <a:ext cx="6156960" cy="802813"/>
          </a:xfrm>
        </p:spPr>
        <p:txBody>
          <a:bodyPr/>
          <a:lstStyle>
            <a:lvl1pPr marL="0" indent="0">
              <a:buNone/>
              <a:defRPr sz="1900"/>
            </a:lvl1pPr>
            <a:lvl2pPr marL="605151" indent="0">
              <a:buNone/>
              <a:defRPr sz="1500"/>
            </a:lvl2pPr>
            <a:lvl3pPr marL="1210315" indent="0">
              <a:buNone/>
              <a:defRPr sz="1300"/>
            </a:lvl3pPr>
            <a:lvl4pPr marL="1815422" indent="0">
              <a:buNone/>
              <a:defRPr sz="1200"/>
            </a:lvl4pPr>
            <a:lvl5pPr marL="2420581" indent="0">
              <a:buNone/>
              <a:defRPr sz="1200"/>
            </a:lvl5pPr>
            <a:lvl6pPr marL="3025706" indent="0">
              <a:buNone/>
              <a:defRPr sz="1200"/>
            </a:lvl6pPr>
            <a:lvl7pPr marL="3630874" indent="0">
              <a:buNone/>
              <a:defRPr sz="1200"/>
            </a:lvl7pPr>
            <a:lvl8pPr marL="4235978" indent="0">
              <a:buNone/>
              <a:defRPr sz="1200"/>
            </a:lvl8pPr>
            <a:lvl9pPr marL="4841124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4" y="277906"/>
            <a:ext cx="6755552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696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4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7104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4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8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2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6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419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04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04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04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48" y="27432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77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48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800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325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424" indent="0">
              <a:buNone/>
              <a:defRPr sz="3300"/>
            </a:lvl2pPr>
            <a:lvl3pPr marL="1088838" indent="0">
              <a:buNone/>
              <a:defRPr sz="2900"/>
            </a:lvl3pPr>
            <a:lvl4pPr marL="1633216" indent="0">
              <a:buNone/>
              <a:defRPr sz="2400"/>
            </a:lvl4pPr>
            <a:lvl5pPr marL="2177639" indent="0">
              <a:buNone/>
              <a:defRPr sz="2400"/>
            </a:lvl5pPr>
            <a:lvl6pPr marL="2722024" indent="0">
              <a:buNone/>
              <a:defRPr sz="2400"/>
            </a:lvl6pPr>
            <a:lvl7pPr marL="3266441" indent="0">
              <a:buNone/>
              <a:defRPr sz="2400"/>
            </a:lvl7pPr>
            <a:lvl8pPr marL="3810844" indent="0">
              <a:buNone/>
              <a:defRPr sz="2400"/>
            </a:lvl8pPr>
            <a:lvl9pPr marL="435524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536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96" y="27536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5"/>
            <a:ext cx="9235442" cy="1140089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72"/>
            <a:ext cx="9235442" cy="4514439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77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3" y="6344140"/>
            <a:ext cx="3249507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04" y="6344140"/>
            <a:ext cx="2394373" cy="364195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1210315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p:transition spd="med" advTm="4000">
    <p:random/>
  </p:transition>
  <p:txStyles>
    <p:titleStyle>
      <a:lvl1pPr algn="ctr" defTabSz="1210315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3868" indent="-453868" algn="l" defTabSz="121031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3337" indent="-378216" algn="l" defTabSz="121031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12858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17995" indent="-302589" algn="l" defTabSz="121031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23133" indent="-302589" algn="l" defTabSz="121031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2823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33425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38559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722" indent="-302589" algn="l" defTabSz="121031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515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0315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15422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20581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5706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3087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35978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41124" algn="l" defTabSz="12103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8" y="275901"/>
            <a:ext cx="9235440" cy="1140091"/>
          </a:xfrm>
          <a:prstGeom prst="rect">
            <a:avLst/>
          </a:prstGeom>
        </p:spPr>
        <p:txBody>
          <a:bodyPr vert="horz" lIns="108404" tIns="54199" rIns="108404" bIns="54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8" y="1596756"/>
            <a:ext cx="9235440" cy="4514439"/>
          </a:xfrm>
          <a:prstGeom prst="rect">
            <a:avLst/>
          </a:prstGeom>
        </p:spPr>
        <p:txBody>
          <a:bodyPr vert="horz" lIns="108404" tIns="54199" rIns="108404" bIns="54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5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l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721" y="6341588"/>
            <a:ext cx="3249507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ct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846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ransition spd="med" advTm="4000">
    <p:random/>
  </p:transition>
  <p:txStyles>
    <p:titleStyle>
      <a:lvl1pPr algn="ctr" defTabSz="1088838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320" indent="-408320" algn="l" defTabSz="108883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48" indent="-340256" algn="l" defTabSz="108883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01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421" indent="-272223" algn="l" defTabSz="108883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828" indent="-272223" algn="l" defTabSz="108883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223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635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305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469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4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838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216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639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0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441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84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243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image" Target="../media/image6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060072" y="792000"/>
            <a:ext cx="4843034" cy="645815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970560" cy="209225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337" tIns="60652" rIns="121337" bIns="60652">
            <a:spAutoFit/>
          </a:bodyPr>
          <a:lstStyle/>
          <a:p>
            <a:pPr algn="ctr" defTabSz="1088838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324000"/>
            <a:ext cx="1800933" cy="147676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886" tIns="45441" rIns="90886" bIns="45441" rtlCol="0">
            <a:spAutoFit/>
          </a:bodyPr>
          <a:lstStyle/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</a:t>
            </a:r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différents</a:t>
            </a:r>
            <a:endParaRPr lang="fr-FR" sz="1800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randonneurs  </a:t>
            </a:r>
            <a:endParaRPr lang="fr-FR" sz="1800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4383428" y="5220000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2916000"/>
            <a:ext cx="52925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6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Betschdorf</a:t>
            </a:r>
            <a:endParaRPr lang="fr-FR" sz="1400" dirty="0">
              <a:ln w="38100">
                <a:solidFill>
                  <a:prstClr val="black"/>
                </a:solidFill>
              </a:ln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84000" y="3744000"/>
            <a:ext cx="811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8838"/>
            <a:r>
              <a:rPr lang="fr-FR" sz="48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et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1944000"/>
            <a:ext cx="1026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7200" dirty="0" smtClean="0">
                <a:ln w="25400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Villages  </a:t>
            </a:r>
            <a:r>
              <a:rPr lang="fr-FR" sz="7200" dirty="0" smtClean="0">
                <a:ln w="25400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des  </a:t>
            </a:r>
            <a:r>
              <a:rPr lang="fr-FR" sz="7200" dirty="0" smtClean="0">
                <a:ln w="25400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potiers</a:t>
            </a:r>
            <a:endParaRPr lang="fr-FR" sz="1600" dirty="0">
              <a:ln w="25400"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32000" y="4464000"/>
            <a:ext cx="64992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Soufflenheim</a:t>
            </a:r>
            <a:endParaRPr lang="fr-FR" sz="1400" dirty="0">
              <a:ln w="38100">
                <a:solidFill>
                  <a:prstClr val="black"/>
                </a:solidFill>
              </a:ln>
            </a:endParaRPr>
          </a:p>
        </p:txBody>
      </p:sp>
      <p:pic>
        <p:nvPicPr>
          <p:cNvPr id="1026" name="Picture 2" descr="Récipients - Boutique en ligne de poteries - Poterie Lehmann Soufflenhei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2408" y="4716000"/>
            <a:ext cx="865266" cy="720000"/>
          </a:xfrm>
          <a:prstGeom prst="rect">
            <a:avLst/>
          </a:prstGeom>
          <a:noFill/>
        </p:spPr>
      </p:pic>
      <p:pic>
        <p:nvPicPr>
          <p:cNvPr id="1028" name="Picture 4" descr="Valeur poterie betschdorf - Les Happy Vint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9000000" y="3204245"/>
            <a:ext cx="1368000" cy="1368000"/>
          </a:xfrm>
          <a:prstGeom prst="rect">
            <a:avLst/>
          </a:prstGeom>
          <a:noFill/>
        </p:spPr>
      </p:pic>
      <p:pic>
        <p:nvPicPr>
          <p:cNvPr id="1032" name="Picture 8" descr="Valeur poterie betschdorf - Les Happy Vint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300000">
            <a:off x="7344000" y="3204245"/>
            <a:ext cx="1080000" cy="1080000"/>
          </a:xfrm>
          <a:prstGeom prst="rect">
            <a:avLst/>
          </a:prstGeom>
          <a:noFill/>
        </p:spPr>
      </p:pic>
      <p:pic>
        <p:nvPicPr>
          <p:cNvPr id="1034" name="Picture 10" descr="Les Terrines - Artisan Potier de Soufflenhei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8000" y="5112000"/>
            <a:ext cx="1002070" cy="900000"/>
          </a:xfrm>
          <a:prstGeom prst="rect">
            <a:avLst/>
          </a:prstGeom>
          <a:noFill/>
        </p:spPr>
      </p:pic>
      <p:pic>
        <p:nvPicPr>
          <p:cNvPr id="18" name="La chanson du potier 1 (Remastered).wav">
            <a:hlinkClick r:id="" action="ppaction://media"/>
          </p:cNvPr>
          <p:cNvPicPr>
            <a:picLocks noRot="1" noChangeAspect="1"/>
          </p:cNvPicPr>
          <p:nvPr>
            <a:wavAudioFile r:embed="rId1" name="La chanson du potier 1 (Remastered).wav"/>
          </p:nvPr>
        </p:nvPicPr>
        <p:blipFill>
          <a:blip r:embed="rId10" cstate="print"/>
          <a:stretch>
            <a:fillRect/>
          </a:stretch>
        </p:blipFill>
        <p:spPr>
          <a:xfrm>
            <a:off x="5706864" y="327625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3803_10226504289295069_2246926046375961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oct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76985_10226504290375096_2498159724186828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2754536" y="395933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77990_10226504289175066_1785906162060187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70952_10226504291175116_7553937658693468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9835" y="0"/>
            <a:ext cx="4501929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86584" y="395933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79211_8197256456998226_7296649592090929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252"/>
            <a:ext cx="10261600" cy="6632034"/>
          </a:xfrm>
          <a:prstGeom prst="star8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470017_813569100960861_2501649984083294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266704" y="68396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93110_813569237627514_50847973173586305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98752" y="611957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  <p:pic>
        <p:nvPicPr>
          <p:cNvPr id="4" name="Pierre Perret - Le Petit potier.wav">
            <a:hlinkClick r:id="" action="ppaction://media"/>
          </p:cNvPr>
          <p:cNvPicPr>
            <a:picLocks noRot="1" noChangeAspect="1"/>
          </p:cNvPicPr>
          <p:nvPr>
            <a:wavAudioFile r:embed="rId1" name="Pierre Perret - Le Petit potier.wav"/>
          </p:nvPr>
        </p:nvPicPr>
        <p:blipFill>
          <a:blip r:embed="rId4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19928_8197254343665104_9122999941041951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330600" y="395933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50111_8197255696998302_6129766265789316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0644" y="0"/>
            <a:ext cx="5740312" cy="6840538"/>
          </a:xfrm>
          <a:prstGeom prst="oct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87519_8197254790331726_3063617569944893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4356" y="0"/>
            <a:ext cx="4812887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14576" y="395933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00646_8197257306998141_6889452744426931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3631" y="0"/>
            <a:ext cx="5794338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5490840" y="467941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280" y="467941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18150_8197253620331843_9106296880822695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1494" y="0"/>
            <a:ext cx="6578612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93493_8197258690331336_3299284190166115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497" y="0"/>
            <a:ext cx="7022606" cy="6840538"/>
          </a:xfrm>
          <a:prstGeom prst="bevel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0130_8197257113664827_5019021016099637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2263" y="0"/>
            <a:ext cx="6177074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682528" y="539949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65942_8197255123665026_5471943042185030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569"/>
            <a:ext cx="10261600" cy="5767399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7114_8197256693664869_3088835428295702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2371" y="0"/>
            <a:ext cx="4236858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99382_8197255260331679_68136044156070275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792"/>
            <a:ext cx="10261600" cy="6118954"/>
          </a:xfrm>
          <a:prstGeom prst="star8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0378_8197255000331705_8536314485549166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0014" y="0"/>
            <a:ext cx="4961572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418832" y="539949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1821_8197258813664657_99759779979150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2394" y="0"/>
            <a:ext cx="7096812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2160_8197258416998030_8494958118430793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6783" y="0"/>
            <a:ext cx="6608033" cy="6840538"/>
          </a:xfrm>
          <a:prstGeom prst="bevel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6557_8197247530332452_4868852077512147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6424"/>
            <a:ext cx="10261600" cy="44276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7867104" y="1692077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4975_8197257710331434_5740911824362529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9002"/>
            <a:ext cx="10261600" cy="66225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35056" y="323925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78838_8197257836998088_2705029657969838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5472" y="0"/>
            <a:ext cx="4690655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14576" y="395933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405252_8197256386998233_4904115199834586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063" y="0"/>
            <a:ext cx="9363474" cy="6840538"/>
          </a:xfrm>
          <a:prstGeom prst="star8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06155_8197255853664953_716773080686287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8419" y="0"/>
            <a:ext cx="9064762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38431_8197257513664787_6943489359578022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6504" y="0"/>
            <a:ext cx="5311129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490840" y="467941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7933_8197259243664614_8795231977715061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1299" y="0"/>
            <a:ext cx="5199001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346824" y="539949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8150_8197253156998556_5961568629888297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80000">
            <a:off x="7939112" y="4356373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8470_8197256136998258_2776963378637736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8975" y="0"/>
            <a:ext cx="6543650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8477_8197253376998534_1042467088411458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4042" y="0"/>
            <a:ext cx="5173516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346824" y="68396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58813_8197254040331801_508511879951153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129" y="0"/>
            <a:ext cx="7859342" cy="6840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6786984" y="539949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226137_1684051955719104_4248588191232422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4726" y="0"/>
            <a:ext cx="441214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62264_8197252980331907_7362023312373072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8887"/>
            <a:ext cx="10261600" cy="490276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296" y="539949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04672_8197256236998248_4592618134842244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0840" y="467941"/>
            <a:ext cx="1963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n w="3175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Soufflenheim</a:t>
            </a:r>
            <a:endParaRPr lang="fr-FR" sz="800" dirty="0">
              <a:ln w="3175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7868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6344" y="323925"/>
            <a:ext cx="163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>
                <a:ln w="635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Betschdorf</a:t>
            </a:r>
            <a:endParaRPr lang="fr-FR" sz="800" dirty="0">
              <a:ln w="6350">
                <a:solidFill>
                  <a:prstClr val="black"/>
                </a:solidFill>
              </a:ln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39" y="5860155"/>
            <a:ext cx="1881337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91" y="2821787"/>
            <a:ext cx="1410845" cy="14106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4" y="4106967"/>
            <a:ext cx="1197081" cy="68393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87184" y="6156301"/>
            <a:ext cx="1127710" cy="35225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1500" b="1" dirty="0" smtClean="0">
                <a:solidFill>
                  <a:srgbClr val="FF0000"/>
                </a:solidFill>
              </a:rPr>
              <a:t>15.10.2024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60" y="6029639"/>
            <a:ext cx="2826823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858992" y="4932437"/>
            <a:ext cx="2825888" cy="860578"/>
          </a:xfrm>
          <a:prstGeom prst="rect">
            <a:avLst/>
          </a:prstGeom>
          <a:noFill/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4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54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44000"/>
            <a:ext cx="7473630" cy="4430292"/>
          </a:xfrm>
          <a:prstGeom prst="rect">
            <a:avLst/>
          </a:prstGeom>
          <a:noFill/>
        </p:spPr>
        <p:txBody>
          <a:bodyPr wrap="square" lIns="120252" tIns="60123" rIns="120252" bIns="60123" rtlCol="0">
            <a:spAutoFit/>
          </a:bodyPr>
          <a:lstStyle/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Marcel 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Mouloudji 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La  chanson  du  potier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Pierre 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Perret 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210176"/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Le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Petit  </a:t>
            </a:r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potier</a:t>
            </a:r>
          </a:p>
          <a:p>
            <a:pPr algn="ctr" defTabSz="1210176"/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210176"/>
            <a:endParaRPr lang="fr-FR" sz="40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93" y="3419653"/>
            <a:ext cx="1954535" cy="1709826"/>
          </a:xfrm>
          <a:prstGeom prst="roundRect">
            <a:avLst/>
          </a:prstGeom>
          <a:blipFill>
            <a:blip r:embed="rId5" cstate="print"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252" tIns="60123" rIns="120252" bIns="60123" rtlCol="0" anchor="ctr"/>
          <a:lstStyle/>
          <a:p>
            <a:pPr algn="ctr" defTabSz="1210176"/>
            <a:endParaRPr lang="fr-FR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7"/>
            <a:ext cx="2351408" cy="2351011"/>
          </a:xfrm>
          <a:prstGeom prst="rect">
            <a:avLst/>
          </a:prstGeom>
        </p:spPr>
      </p:pic>
      <p:pic>
        <p:nvPicPr>
          <p:cNvPr id="13" name="Image 12" descr="perret_guitare_debou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14576" y="2448000"/>
            <a:ext cx="1101600" cy="324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2310</TotalTime>
  <Words>78</Words>
  <Application>Microsoft Office PowerPoint</Application>
  <PresentationFormat>Personnalisé</PresentationFormat>
  <Paragraphs>44</Paragraphs>
  <Slides>57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22_Thème Office</vt:lpstr>
      <vt:lpstr>53_Thème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339</cp:revision>
  <dcterms:created xsi:type="dcterms:W3CDTF">2020-05-12T17:47:43Z</dcterms:created>
  <dcterms:modified xsi:type="dcterms:W3CDTF">2024-10-14T21:59:50Z</dcterms:modified>
</cp:coreProperties>
</file>