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4" r:id="rId1"/>
    <p:sldMasterId id="2147484248" r:id="rId2"/>
  </p:sldMasterIdLst>
  <p:notesMasterIdLst>
    <p:notesMasterId r:id="rId74"/>
  </p:notesMasterIdLst>
  <p:sldIdLst>
    <p:sldId id="598" r:id="rId3"/>
    <p:sldId id="667" r:id="rId4"/>
    <p:sldId id="599" r:id="rId5"/>
    <p:sldId id="600" r:id="rId6"/>
    <p:sldId id="601" r:id="rId7"/>
    <p:sldId id="602" r:id="rId8"/>
    <p:sldId id="603" r:id="rId9"/>
    <p:sldId id="609" r:id="rId10"/>
    <p:sldId id="604" r:id="rId11"/>
    <p:sldId id="605" r:id="rId12"/>
    <p:sldId id="606" r:id="rId13"/>
    <p:sldId id="607" r:id="rId14"/>
    <p:sldId id="608" r:id="rId15"/>
    <p:sldId id="610" r:id="rId16"/>
    <p:sldId id="611" r:id="rId17"/>
    <p:sldId id="612" r:id="rId18"/>
    <p:sldId id="613" r:id="rId19"/>
    <p:sldId id="614" r:id="rId20"/>
    <p:sldId id="615" r:id="rId21"/>
    <p:sldId id="616" r:id="rId22"/>
    <p:sldId id="617" r:id="rId23"/>
    <p:sldId id="618" r:id="rId24"/>
    <p:sldId id="619" r:id="rId25"/>
    <p:sldId id="620" r:id="rId26"/>
    <p:sldId id="621" r:id="rId27"/>
    <p:sldId id="622" r:id="rId28"/>
    <p:sldId id="623" r:id="rId29"/>
    <p:sldId id="624" r:id="rId30"/>
    <p:sldId id="625" r:id="rId31"/>
    <p:sldId id="626" r:id="rId32"/>
    <p:sldId id="627" r:id="rId33"/>
    <p:sldId id="628" r:id="rId34"/>
    <p:sldId id="629" r:id="rId35"/>
    <p:sldId id="630" r:id="rId36"/>
    <p:sldId id="631" r:id="rId37"/>
    <p:sldId id="632" r:id="rId38"/>
    <p:sldId id="634" r:id="rId39"/>
    <p:sldId id="633" r:id="rId40"/>
    <p:sldId id="635" r:id="rId41"/>
    <p:sldId id="636" r:id="rId42"/>
    <p:sldId id="637" r:id="rId43"/>
    <p:sldId id="638" r:id="rId44"/>
    <p:sldId id="639" r:id="rId45"/>
    <p:sldId id="640" r:id="rId46"/>
    <p:sldId id="641" r:id="rId47"/>
    <p:sldId id="642" r:id="rId48"/>
    <p:sldId id="643" r:id="rId49"/>
    <p:sldId id="644" r:id="rId50"/>
    <p:sldId id="645" r:id="rId51"/>
    <p:sldId id="646" r:id="rId52"/>
    <p:sldId id="647" r:id="rId53"/>
    <p:sldId id="648" r:id="rId54"/>
    <p:sldId id="649" r:id="rId55"/>
    <p:sldId id="650" r:id="rId56"/>
    <p:sldId id="651" r:id="rId57"/>
    <p:sldId id="652" r:id="rId58"/>
    <p:sldId id="653" r:id="rId59"/>
    <p:sldId id="654" r:id="rId60"/>
    <p:sldId id="656" r:id="rId61"/>
    <p:sldId id="657" r:id="rId62"/>
    <p:sldId id="658" r:id="rId63"/>
    <p:sldId id="659" r:id="rId64"/>
    <p:sldId id="660" r:id="rId65"/>
    <p:sldId id="661" r:id="rId66"/>
    <p:sldId id="662" r:id="rId67"/>
    <p:sldId id="663" r:id="rId68"/>
    <p:sldId id="664" r:id="rId69"/>
    <p:sldId id="665" r:id="rId70"/>
    <p:sldId id="666" r:id="rId71"/>
    <p:sldId id="668" r:id="rId72"/>
    <p:sldId id="521" r:id="rId73"/>
  </p:sldIdLst>
  <p:sldSz cx="10261600" cy="6840538"/>
  <p:notesSz cx="6858000" cy="9144000"/>
  <p:defaultTextStyle>
    <a:defPPr>
      <a:defRPr lang="fr-FR"/>
    </a:defPPr>
    <a:lvl1pPr marL="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57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04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06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361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687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3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353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69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qfN2j2KeHo9xABDk20OXA==" hashData="e52Rw0qjbJltAWTbm4Yh6w4yS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8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14/10/2024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47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70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31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563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09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849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561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135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79" y="2125028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1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5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0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15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20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25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308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35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41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58" y="4395706"/>
            <a:ext cx="8722361" cy="1358608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58" y="2899345"/>
            <a:ext cx="8722361" cy="149636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515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03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15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205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2570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308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359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411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72"/>
            <a:ext cx="4532207" cy="451443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4" y="1596872"/>
            <a:ext cx="4532207" cy="451443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6"/>
            <a:ext cx="4533989" cy="63813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5151" indent="0">
              <a:buNone/>
              <a:defRPr sz="2700" b="1"/>
            </a:lvl2pPr>
            <a:lvl3pPr marL="1210315" indent="0">
              <a:buNone/>
              <a:defRPr sz="2400" b="1"/>
            </a:lvl3pPr>
            <a:lvl4pPr marL="1815422" indent="0">
              <a:buNone/>
              <a:defRPr sz="2100" b="1"/>
            </a:lvl4pPr>
            <a:lvl5pPr marL="2420581" indent="0">
              <a:buNone/>
              <a:defRPr sz="2100" b="1"/>
            </a:lvl5pPr>
            <a:lvl6pPr marL="3025706" indent="0">
              <a:buNone/>
              <a:defRPr sz="2100" b="1"/>
            </a:lvl6pPr>
            <a:lvl7pPr marL="3630874" indent="0">
              <a:buNone/>
              <a:defRPr sz="2100" b="1"/>
            </a:lvl7pPr>
            <a:lvl8pPr marL="4235978" indent="0">
              <a:buNone/>
              <a:defRPr sz="2100" b="1"/>
            </a:lvl8pPr>
            <a:lvl9pPr marL="4841124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5"/>
            <a:ext cx="4533989" cy="394122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6"/>
            <a:ext cx="4535769" cy="63813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5151" indent="0">
              <a:buNone/>
              <a:defRPr sz="2700" b="1"/>
            </a:lvl2pPr>
            <a:lvl3pPr marL="1210315" indent="0">
              <a:buNone/>
              <a:defRPr sz="2400" b="1"/>
            </a:lvl3pPr>
            <a:lvl4pPr marL="1815422" indent="0">
              <a:buNone/>
              <a:defRPr sz="2100" b="1"/>
            </a:lvl4pPr>
            <a:lvl5pPr marL="2420581" indent="0">
              <a:buNone/>
              <a:defRPr sz="2100" b="1"/>
            </a:lvl5pPr>
            <a:lvl6pPr marL="3025706" indent="0">
              <a:buNone/>
              <a:defRPr sz="2100" b="1"/>
            </a:lvl6pPr>
            <a:lvl7pPr marL="3630874" indent="0">
              <a:buNone/>
              <a:defRPr sz="2100" b="1"/>
            </a:lvl7pPr>
            <a:lvl8pPr marL="4235978" indent="0">
              <a:buNone/>
              <a:defRPr sz="2100" b="1"/>
            </a:lvl8pPr>
            <a:lvl9pPr marL="4841124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5"/>
            <a:ext cx="4535769" cy="394122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8" y="276070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3" y="276318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8" y="1431468"/>
            <a:ext cx="3375995" cy="4679117"/>
          </a:xfrm>
        </p:spPr>
        <p:txBody>
          <a:bodyPr/>
          <a:lstStyle>
            <a:lvl1pPr marL="0" indent="0">
              <a:buNone/>
              <a:defRPr sz="1900"/>
            </a:lvl1pPr>
            <a:lvl2pPr marL="605151" indent="0">
              <a:buNone/>
              <a:defRPr sz="1500"/>
            </a:lvl2pPr>
            <a:lvl3pPr marL="1210315" indent="0">
              <a:buNone/>
              <a:defRPr sz="1300"/>
            </a:lvl3pPr>
            <a:lvl4pPr marL="1815422" indent="0">
              <a:buNone/>
              <a:defRPr sz="1200"/>
            </a:lvl4pPr>
            <a:lvl5pPr marL="2420581" indent="0">
              <a:buNone/>
              <a:defRPr sz="1200"/>
            </a:lvl5pPr>
            <a:lvl6pPr marL="3025706" indent="0">
              <a:buNone/>
              <a:defRPr sz="1200"/>
            </a:lvl6pPr>
            <a:lvl7pPr marL="3630874" indent="0">
              <a:buNone/>
              <a:defRPr sz="1200"/>
            </a:lvl7pPr>
            <a:lvl8pPr marL="4235978" indent="0">
              <a:buNone/>
              <a:defRPr sz="1200"/>
            </a:lvl8pPr>
            <a:lvl9pPr marL="4841124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6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5151" indent="0">
              <a:buNone/>
              <a:defRPr sz="3700"/>
            </a:lvl2pPr>
            <a:lvl3pPr marL="1210315" indent="0">
              <a:buNone/>
              <a:defRPr sz="3200"/>
            </a:lvl3pPr>
            <a:lvl4pPr marL="1815422" indent="0">
              <a:buNone/>
              <a:defRPr sz="2700"/>
            </a:lvl4pPr>
            <a:lvl5pPr marL="2420581" indent="0">
              <a:buNone/>
              <a:defRPr sz="2700"/>
            </a:lvl5pPr>
            <a:lvl6pPr marL="3025706" indent="0">
              <a:buNone/>
              <a:defRPr sz="2700"/>
            </a:lvl6pPr>
            <a:lvl7pPr marL="3630874" indent="0">
              <a:buNone/>
              <a:defRPr sz="2700"/>
            </a:lvl7pPr>
            <a:lvl8pPr marL="4235978" indent="0">
              <a:buNone/>
              <a:defRPr sz="2700"/>
            </a:lvl8pPr>
            <a:lvl9pPr marL="4841124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2"/>
            <a:ext cx="6156960" cy="802813"/>
          </a:xfrm>
        </p:spPr>
        <p:txBody>
          <a:bodyPr/>
          <a:lstStyle>
            <a:lvl1pPr marL="0" indent="0">
              <a:buNone/>
              <a:defRPr sz="1900"/>
            </a:lvl1pPr>
            <a:lvl2pPr marL="605151" indent="0">
              <a:buNone/>
              <a:defRPr sz="1500"/>
            </a:lvl2pPr>
            <a:lvl3pPr marL="1210315" indent="0">
              <a:buNone/>
              <a:defRPr sz="1300"/>
            </a:lvl3pPr>
            <a:lvl4pPr marL="1815422" indent="0">
              <a:buNone/>
              <a:defRPr sz="1200"/>
            </a:lvl4pPr>
            <a:lvl5pPr marL="2420581" indent="0">
              <a:buNone/>
              <a:defRPr sz="1200"/>
            </a:lvl5pPr>
            <a:lvl6pPr marL="3025706" indent="0">
              <a:buNone/>
              <a:defRPr sz="1200"/>
            </a:lvl6pPr>
            <a:lvl7pPr marL="3630874" indent="0">
              <a:buNone/>
              <a:defRPr sz="1200"/>
            </a:lvl7pPr>
            <a:lvl8pPr marL="4235978" indent="0">
              <a:buNone/>
              <a:defRPr sz="1200"/>
            </a:lvl8pPr>
            <a:lvl9pPr marL="4841124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4" y="277906"/>
            <a:ext cx="6755552" cy="58366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8346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45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02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0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0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1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1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1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2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8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5585" y="275562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37" y="275118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558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1146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62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023" indent="0">
              <a:buNone/>
              <a:defRPr sz="3300"/>
            </a:lvl2pPr>
            <a:lvl3pPr marL="1090079" indent="0">
              <a:buNone/>
              <a:defRPr sz="2900"/>
            </a:lvl3pPr>
            <a:lvl4pPr marL="1635081" indent="0">
              <a:buNone/>
              <a:defRPr sz="2400"/>
            </a:lvl4pPr>
            <a:lvl5pPr marL="2180127" indent="0">
              <a:buNone/>
              <a:defRPr sz="2400"/>
            </a:lvl5pPr>
            <a:lvl6pPr marL="2725132" indent="0">
              <a:buNone/>
              <a:defRPr sz="2400"/>
            </a:lvl6pPr>
            <a:lvl7pPr marL="3270166" indent="0">
              <a:buNone/>
              <a:defRPr sz="2400"/>
            </a:lvl7pPr>
            <a:lvl8pPr marL="3815194" indent="0">
              <a:buNone/>
              <a:defRPr sz="2400"/>
            </a:lvl8pPr>
            <a:lvl9pPr marL="436021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710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6710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5"/>
            <a:ext cx="9235442" cy="1140089"/>
          </a:xfrm>
          <a:prstGeom prst="rect">
            <a:avLst/>
          </a:prstGeom>
        </p:spPr>
        <p:txBody>
          <a:bodyPr vert="horz" lIns="120265" tIns="60135" rIns="120265" bIns="601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72"/>
            <a:ext cx="9235442" cy="4514439"/>
          </a:xfrm>
          <a:prstGeom prst="rect">
            <a:avLst/>
          </a:prstGeom>
        </p:spPr>
        <p:txBody>
          <a:bodyPr vert="horz" lIns="120265" tIns="60135" rIns="120265" bIns="601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77" y="6344140"/>
            <a:ext cx="2394373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l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93" y="6344140"/>
            <a:ext cx="3249507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ctr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04" y="6344140"/>
            <a:ext cx="2394373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r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5" r:id="rId1"/>
    <p:sldLayoutId id="2147484226" r:id="rId2"/>
    <p:sldLayoutId id="2147484227" r:id="rId3"/>
    <p:sldLayoutId id="2147484228" r:id="rId4"/>
    <p:sldLayoutId id="2147484229" r:id="rId5"/>
    <p:sldLayoutId id="2147484230" r:id="rId6"/>
    <p:sldLayoutId id="2147484231" r:id="rId7"/>
    <p:sldLayoutId id="2147484232" r:id="rId8"/>
    <p:sldLayoutId id="2147484233" r:id="rId9"/>
    <p:sldLayoutId id="2147484234" r:id="rId10"/>
    <p:sldLayoutId id="2147484235" r:id="rId11"/>
  </p:sldLayoutIdLst>
  <p:transition spd="med" advTm="4000">
    <p:random/>
  </p:transition>
  <p:txStyles>
    <p:titleStyle>
      <a:lvl1pPr algn="ctr" defTabSz="1210315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3868" indent="-453868" algn="l" defTabSz="121031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3337" indent="-378216" algn="l" defTabSz="121031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12858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17995" indent="-302589" algn="l" defTabSz="121031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23133" indent="-302589" algn="l" defTabSz="121031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28235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33425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38559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43722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5151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0315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15422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20581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5706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30874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35978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41124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9" y="277284"/>
            <a:ext cx="9235440" cy="1140091"/>
          </a:xfrm>
          <a:prstGeom prst="rect">
            <a:avLst/>
          </a:prstGeom>
        </p:spPr>
        <p:txBody>
          <a:bodyPr vert="horz" lIns="108527" tIns="54264" rIns="108527" bIns="5426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9" y="1596784"/>
            <a:ext cx="9235440" cy="4514439"/>
          </a:xfrm>
          <a:prstGeom prst="rect">
            <a:avLst/>
          </a:prstGeom>
        </p:spPr>
        <p:txBody>
          <a:bodyPr vert="horz" lIns="108527" tIns="54264" rIns="108527" bIns="5426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60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l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98" y="6342934"/>
            <a:ext cx="3249507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ct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585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</p:sldLayoutIdLst>
  <p:transition spd="med" advTm="4000">
    <p:random/>
  </p:transition>
  <p:txStyles>
    <p:titleStyle>
      <a:lvl1pPr algn="ctr" defTabSz="10900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78" indent="-408778" algn="l" defTabSz="10900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660" indent="-340643" algn="l" defTabSz="10900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572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598" indent="-272528" algn="l" defTabSz="10900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629" indent="-272528" algn="l" defTabSz="10900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63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676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717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75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02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79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81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27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132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66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94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021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4.jpeg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5" Type="http://schemas.openxmlformats.org/officeDocument/2006/relationships/image" Target="../media/image13.jpe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gif"/><Relationship Id="rId5" Type="http://schemas.openxmlformats.org/officeDocument/2006/relationships/image" Target="../media/image87.jpeg"/><Relationship Id="rId4" Type="http://schemas.openxmlformats.org/officeDocument/2006/relationships/image" Target="../media/image8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 31" descr="pngaaa.com-38013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36430" y="0"/>
            <a:ext cx="2525170" cy="1476053"/>
          </a:xfrm>
          <a:prstGeom prst="rect">
            <a:avLst/>
          </a:prstGeom>
        </p:spPr>
      </p:pic>
      <p:pic>
        <p:nvPicPr>
          <p:cNvPr id="23" name="Image 22" descr="moon1-12183_12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56000" y="684000"/>
            <a:ext cx="1436259" cy="864000"/>
          </a:xfrm>
          <a:prstGeom prst="rect">
            <a:avLst/>
          </a:prstGeom>
        </p:spPr>
      </p:pic>
      <p:pic>
        <p:nvPicPr>
          <p:cNvPr id="34" name="Image 33" descr="pngaaa.com-38013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58792" y="251917"/>
            <a:ext cx="2982942" cy="1743637"/>
          </a:xfrm>
          <a:prstGeom prst="rect">
            <a:avLst/>
          </a:prstGeom>
        </p:spPr>
      </p:pic>
      <p:pic>
        <p:nvPicPr>
          <p:cNvPr id="35" name="Image 34" descr="pngaaa.com-38013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10520" y="251917"/>
            <a:ext cx="2982942" cy="1743637"/>
          </a:xfrm>
          <a:prstGeom prst="rect">
            <a:avLst/>
          </a:prstGeom>
        </p:spPr>
      </p:pic>
      <p:pic>
        <p:nvPicPr>
          <p:cNvPr id="39" name="Image 38" descr="pngaaa.com-38013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78658" y="1260029"/>
            <a:ext cx="2982942" cy="1743637"/>
          </a:xfrm>
          <a:prstGeom prst="rect">
            <a:avLst/>
          </a:prstGeom>
        </p:spPr>
      </p:pic>
      <p:pic>
        <p:nvPicPr>
          <p:cNvPr id="37" name="Image 36" descr="pngaaa.com-38013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46624" y="1188021"/>
            <a:ext cx="2982942" cy="1743637"/>
          </a:xfrm>
          <a:prstGeom prst="rect">
            <a:avLst/>
          </a:prstGeom>
        </p:spPr>
      </p:pic>
      <p:sp>
        <p:nvSpPr>
          <p:cNvPr id="6" name="ZoneTexte 5"/>
          <p:cNvSpPr txBox="1">
            <a:spLocks noChangeAspect="1"/>
          </p:cNvSpPr>
          <p:nvPr/>
        </p:nvSpPr>
        <p:spPr>
          <a:xfrm>
            <a:off x="1296000" y="3276000"/>
            <a:ext cx="3600000" cy="280183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0" y="5832000"/>
            <a:ext cx="10261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2726"/>
            <a:r>
              <a:rPr lang="fr-FR" sz="6000" dirty="0" smtClean="0">
                <a:ln w="34925">
                  <a:solidFill>
                    <a:srgbClr val="4F81BD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Des</a:t>
            </a:r>
            <a:r>
              <a:rPr lang="fr-FR" sz="6000" dirty="0" smtClean="0">
                <a:ln w="34925">
                  <a:solidFill>
                    <a:srgbClr val="4F81BD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  aurores  </a:t>
            </a:r>
            <a:r>
              <a:rPr lang="fr-FR" sz="6000" dirty="0" smtClean="0">
                <a:ln w="34925">
                  <a:solidFill>
                    <a:srgbClr val="4F81BD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boréales</a:t>
            </a:r>
            <a:endParaRPr lang="fr-FR" sz="1600" dirty="0">
              <a:ln w="34925">
                <a:solidFill>
                  <a:srgbClr val="4F81BD"/>
                </a:solidFill>
              </a:ln>
              <a:blipFill>
                <a:blip r:embed="rId9"/>
                <a:stretch>
                  <a:fillRect/>
                </a:stretch>
              </a:blip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388000" y="3852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photographes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12" name="Image 11" descr="0a000004-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1480000">
            <a:off x="4800833" y="4356000"/>
            <a:ext cx="1979861" cy="1757927"/>
          </a:xfrm>
          <a:prstGeom prst="rect">
            <a:avLst/>
          </a:prstGeom>
        </p:spPr>
      </p:pic>
      <p:sp>
        <p:nvSpPr>
          <p:cNvPr id="29" name="Rectangle 28"/>
          <p:cNvSpPr>
            <a:spLocks noChangeAspect="1"/>
          </p:cNvSpPr>
          <p:nvPr/>
        </p:nvSpPr>
        <p:spPr>
          <a:xfrm>
            <a:off x="7219032" y="251917"/>
            <a:ext cx="2700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1082726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La photographie est </a:t>
            </a:r>
          </a:p>
          <a:p>
            <a:pPr algn="ctr" defTabSz="1082726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un doux roman inspiré</a:t>
            </a:r>
          </a:p>
          <a:p>
            <a:pPr algn="ctr" defTabSz="1082726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 des images de la vie</a:t>
            </a:r>
            <a:r>
              <a:rPr lang="fr-FR" sz="2800" dirty="0" smtClean="0">
                <a:solidFill>
                  <a:prstClr val="white"/>
                </a:solidFill>
                <a:latin typeface="Chiller" pitchFamily="82" charset="0"/>
              </a:rPr>
              <a:t>.</a:t>
            </a:r>
            <a:endParaRPr lang="fr-FR" sz="2800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9" name="Image 18" descr="pngaaa.com-38013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539948"/>
            <a:ext cx="2982942" cy="1743637"/>
          </a:xfrm>
          <a:prstGeom prst="rect">
            <a:avLst/>
          </a:prstGeom>
        </p:spPr>
      </p:pic>
      <p:pic>
        <p:nvPicPr>
          <p:cNvPr id="22" name="Image 21" descr="pngaaa.com-38013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94496" y="2484165"/>
            <a:ext cx="2480725" cy="1450073"/>
          </a:xfrm>
          <a:prstGeom prst="rect">
            <a:avLst/>
          </a:prstGeom>
        </p:spPr>
      </p:pic>
      <p:pic>
        <p:nvPicPr>
          <p:cNvPr id="30" name="Image 29" descr="pngaaa.com-380130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194696" y="2412157"/>
            <a:ext cx="3167534" cy="18515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Image 30" descr="pngaaa.com-380130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428269" y="2412157"/>
            <a:ext cx="2833331" cy="1656184"/>
          </a:xfrm>
          <a:prstGeom prst="rect">
            <a:avLst/>
          </a:prstGeom>
        </p:spPr>
      </p:pic>
      <p:pic>
        <p:nvPicPr>
          <p:cNvPr id="33" name="Image 32" descr="pngaaa.com-380130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06264" y="1980109"/>
            <a:ext cx="2797969" cy="1635514"/>
          </a:xfrm>
          <a:prstGeom prst="rect">
            <a:avLst/>
          </a:prstGeom>
        </p:spPr>
      </p:pic>
      <p:pic>
        <p:nvPicPr>
          <p:cNvPr id="38" name="Image 37" descr="pngaaa.com-38013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10920" y="1044005"/>
            <a:ext cx="2982942" cy="1743637"/>
          </a:xfrm>
          <a:prstGeom prst="rect">
            <a:avLst/>
          </a:prstGeom>
        </p:spPr>
      </p:pic>
      <p:pic>
        <p:nvPicPr>
          <p:cNvPr id="40" name="Image 39" descr="pngaaa.com-38013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80131"/>
            <a:ext cx="2982942" cy="1743637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6408000" y="2268000"/>
            <a:ext cx="3512500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6600" dirty="0" smtClean="0">
                <a:ln w="34925">
                  <a:solidFill>
                    <a:srgbClr val="4F81BD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La nuit</a:t>
            </a:r>
          </a:p>
          <a:p>
            <a:pPr algn="ctr"/>
            <a:r>
              <a:rPr lang="fr-FR" sz="2400" dirty="0" smtClean="0">
                <a:ln w="12700"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10.10.24</a:t>
            </a:r>
            <a:endParaRPr lang="fr-FR" sz="1050" dirty="0">
              <a:ln w="12700"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2" name="ZoneTexte 41"/>
          <p:cNvSpPr txBox="1">
            <a:spLocks noChangeAspect="1"/>
          </p:cNvSpPr>
          <p:nvPr/>
        </p:nvSpPr>
        <p:spPr>
          <a:xfrm rot="21600000">
            <a:off x="1080000" y="0"/>
            <a:ext cx="4626744" cy="2560978"/>
          </a:xfrm>
          <a:prstGeom prst="rect">
            <a:avLst/>
          </a:prstGeom>
          <a:noFill/>
        </p:spPr>
        <p:txBody>
          <a:bodyPr wrap="none" lIns="90477" tIns="45233" rIns="90477" bIns="45233" rtlCol="0">
            <a:prstTxWarp prst="textPlain">
              <a:avLst/>
            </a:prstTxWarp>
            <a:spAutoFit/>
          </a:bodyPr>
          <a:lstStyle/>
          <a:p>
            <a:pPr algn="ctr" defTabSz="1085959"/>
            <a:r>
              <a:rPr lang="fr-FR" sz="3200" dirty="0" smtClean="0">
                <a:ln w="50800">
                  <a:solidFill>
                    <a:srgbClr val="C00000"/>
                  </a:solidFill>
                </a:ln>
                <a:blipFill>
                  <a:blip r:embed="rId15"/>
                  <a:stretch>
                    <a:fillRect/>
                  </a:stretch>
                </a:blipFill>
                <a:latin typeface="Broadway" pitchFamily="82" charset="0"/>
              </a:rPr>
              <a:t>pour</a:t>
            </a:r>
            <a:r>
              <a:rPr lang="fr-FR" sz="3200" dirty="0" smtClean="0">
                <a:ln w="50800">
                  <a:solidFill>
                    <a:srgbClr val="C00000"/>
                  </a:solidFill>
                </a:ln>
                <a:blipFill>
                  <a:blip r:embed="rId16"/>
                  <a:stretch>
                    <a:fillRect/>
                  </a:stretch>
                </a:blipFill>
                <a:latin typeface="Broadway" pitchFamily="82" charset="0"/>
              </a:rPr>
              <a:t>  </a:t>
            </a:r>
            <a:r>
              <a:rPr lang="fr-FR" sz="3200" dirty="0" smtClean="0">
                <a:ln w="50800">
                  <a:solidFill>
                    <a:srgbClr val="C00000"/>
                  </a:solidFill>
                </a:ln>
                <a:blipFill>
                  <a:blip r:embed="rId17"/>
                  <a:stretch>
                    <a:fillRect/>
                  </a:stretch>
                </a:blipFill>
                <a:latin typeface="Broadway" pitchFamily="82" charset="0"/>
              </a:rPr>
              <a:t>le</a:t>
            </a:r>
            <a:r>
              <a:rPr lang="fr-FR" sz="3200" dirty="0" smtClean="0">
                <a:ln w="50800">
                  <a:solidFill>
                    <a:srgbClr val="C00000"/>
                  </a:solidFill>
                </a:ln>
                <a:blipFill>
                  <a:blip r:embed="rId16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</a:p>
          <a:p>
            <a:pPr algn="ctr" defTabSz="1085959"/>
            <a:r>
              <a:rPr lang="fr-FR" sz="3200" dirty="0" smtClean="0">
                <a:ln w="50800">
                  <a:solidFill>
                    <a:srgbClr val="C00000"/>
                  </a:solidFill>
                </a:ln>
                <a:blipFill>
                  <a:blip r:embed="rId16"/>
                  <a:stretch>
                    <a:fillRect/>
                  </a:stretch>
                </a:blipFill>
                <a:latin typeface="Broadway" pitchFamily="82" charset="0"/>
              </a:rPr>
              <a:t>plaisir</a:t>
            </a:r>
            <a:endParaRPr lang="fr-FR" sz="3200" dirty="0">
              <a:ln w="50800">
                <a:solidFill>
                  <a:srgbClr val="C00000"/>
                </a:solidFill>
              </a:ln>
              <a:blipFill>
                <a:blip r:embed="rId16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pic>
        <p:nvPicPr>
          <p:cNvPr id="44" name="Song Yan Ru Mo  Coverd by Cuijianghui.wav">
            <a:hlinkClick r:id="" action="ppaction://media"/>
          </p:cNvPr>
          <p:cNvPicPr>
            <a:picLocks noRot="1" noChangeAspect="1"/>
          </p:cNvPicPr>
          <p:nvPr>
            <a:wavAudioFile r:embed="rId1" name="Song Yan Ru Mo  Coverd by Cuijianghui.wav"/>
          </p:nvPr>
        </p:nvPicPr>
        <p:blipFill>
          <a:blip r:embed="rId18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100"/>
                            </p:stCondLst>
                            <p:childTnLst>
                              <p:par>
                                <p:cTn id="27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8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8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8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  <p:bldLst>
      <p:bldP spid="6" grpId="0"/>
      <p:bldP spid="10" grpId="0"/>
      <p:bldP spid="29" grpId="0"/>
      <p:bldP spid="41" grpId="0"/>
      <p:bldP spid="4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Rotating_globe (1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04000"/>
            <a:ext cx="10261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3800" dirty="0" smtClean="0">
                <a:ln w="76200">
                  <a:solidFill>
                    <a:srgbClr val="4F81BD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Broadway" pitchFamily="82" charset="0"/>
              </a:rPr>
              <a:t>À  travers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2664000"/>
            <a:ext cx="10261599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1500" dirty="0" smtClean="0">
                <a:ln w="63500">
                  <a:solidFill>
                    <a:srgbClr val="4F81BD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les  quatre</a:t>
            </a:r>
          </a:p>
          <a:p>
            <a:pPr algn="ctr"/>
            <a:r>
              <a:rPr lang="fr-FR" sz="8000" dirty="0" smtClean="0">
                <a:ln w="38100">
                  <a:solidFill>
                    <a:srgbClr val="4F81BD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points  cardinaux</a:t>
            </a:r>
            <a:endParaRPr lang="fr-FR" sz="3200" dirty="0">
              <a:ln w="38100">
                <a:solidFill>
                  <a:srgbClr val="4F81BD"/>
                </a:solidFill>
              </a:ln>
            </a:endParaRPr>
          </a:p>
        </p:txBody>
      </p:sp>
      <p:pic>
        <p:nvPicPr>
          <p:cNvPr id="1034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 flipV="1">
            <a:off x="36000" y="0"/>
            <a:ext cx="1079999" cy="1080000"/>
          </a:xfrm>
          <a:prstGeom prst="rect">
            <a:avLst/>
          </a:prstGeom>
          <a:noFill/>
        </p:spPr>
      </p:pic>
      <p:pic>
        <p:nvPicPr>
          <p:cNvPr id="12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H="1">
            <a:off x="9180000" y="0"/>
            <a:ext cx="1079999" cy="1080000"/>
          </a:xfrm>
          <a:prstGeom prst="rect">
            <a:avLst/>
          </a:prstGeom>
          <a:noFill/>
        </p:spPr>
      </p:pic>
      <p:pic>
        <p:nvPicPr>
          <p:cNvPr id="13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5760000"/>
            <a:ext cx="1079999" cy="1080000"/>
          </a:xfrm>
          <a:prstGeom prst="rect">
            <a:avLst/>
          </a:prstGeom>
          <a:noFill/>
        </p:spPr>
      </p:pic>
      <p:pic>
        <p:nvPicPr>
          <p:cNvPr id="14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H="1" flipV="1">
            <a:off x="9180000" y="5760000"/>
            <a:ext cx="1079999" cy="108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622541_2283981161967843_4625502262214197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1147" y="0"/>
            <a:ext cx="5760453" cy="6840538"/>
          </a:xfrm>
          <a:prstGeom prst="rect">
            <a:avLst/>
          </a:prstGeom>
        </p:spPr>
      </p:pic>
      <p:pic>
        <p:nvPicPr>
          <p:cNvPr id="2" name="Image 1" descr="462619492_2283981198634506_54316682645583510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8670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585403_10227059825664001_2278177757130560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3847803" cy="6840538"/>
          </a:xfrm>
          <a:prstGeom prst="rect">
            <a:avLst/>
          </a:prstGeom>
        </p:spPr>
      </p:pic>
      <p:pic>
        <p:nvPicPr>
          <p:cNvPr id="6" name="Image 5" descr="462740351_10227059826664026_69355521601220480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2585403_10227059825664001_2278177757130560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12000" y="0"/>
            <a:ext cx="3847803" cy="6840538"/>
          </a:xfrm>
          <a:prstGeom prst="rect">
            <a:avLst/>
          </a:prstGeom>
        </p:spPr>
      </p:pic>
      <p:pic>
        <p:nvPicPr>
          <p:cNvPr id="6" name="Image 5" descr="462740075_10227059827824055_59475066598068976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4000" y="0"/>
            <a:ext cx="3847803" cy="6840538"/>
          </a:xfrm>
          <a:prstGeom prst="rect">
            <a:avLst/>
          </a:prstGeom>
        </p:spPr>
      </p:pic>
      <p:pic>
        <p:nvPicPr>
          <p:cNvPr id="7" name="Image 6" descr="462740351_10227059826664026_693555216012204801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6898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85753_8503023369791220_1125830177777430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</p:spPr>
      </p:pic>
      <p:pic>
        <p:nvPicPr>
          <p:cNvPr id="3" name="Image 2" descr="17286893565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86893565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3847803" cy="6840538"/>
          </a:xfrm>
          <a:prstGeom prst="rect">
            <a:avLst/>
          </a:prstGeom>
        </p:spPr>
      </p:pic>
      <p:pic>
        <p:nvPicPr>
          <p:cNvPr id="4" name="Image 3" descr="17286893566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38516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7286893566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7286893567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39" y="5860155"/>
            <a:ext cx="1881337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91" y="2821787"/>
            <a:ext cx="1410845" cy="141060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4" y="4106967"/>
            <a:ext cx="1197081" cy="68393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252" tIns="60123" rIns="120252" bIns="60123" rtlCol="0" anchor="ctr"/>
          <a:lstStyle/>
          <a:p>
            <a:pPr algn="ctr" defTabSz="1210176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2243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587184" y="6156301"/>
            <a:ext cx="1127710" cy="35225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1500" b="1" dirty="0" smtClean="0">
                <a:solidFill>
                  <a:srgbClr val="FF0000"/>
                </a:solidFill>
              </a:rPr>
              <a:t>13.10.2024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60" y="6029639"/>
            <a:ext cx="2826823" cy="860578"/>
          </a:xfrm>
          <a:prstGeom prst="rect">
            <a:avLst/>
          </a:prstGeom>
          <a:noFill/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4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5"/>
            <a:ext cx="2825888" cy="860578"/>
          </a:xfrm>
          <a:prstGeom prst="rect">
            <a:avLst/>
          </a:prstGeom>
          <a:noFill/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4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54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88163"/>
            <a:ext cx="7473630" cy="1598748"/>
          </a:xfrm>
          <a:prstGeom prst="rect">
            <a:avLst/>
          </a:prstGeom>
          <a:noFill/>
        </p:spPr>
        <p:txBody>
          <a:bodyPr wrap="square" lIns="120252" tIns="60123" rIns="120252" bIns="60123" rtlCol="0">
            <a:spAutoFit/>
          </a:bodyPr>
          <a:lstStyle/>
          <a:p>
            <a:pPr algn="ctr" defTabSz="1210176"/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Cui  </a:t>
            </a:r>
            <a:r>
              <a:rPr lang="fr-FR" sz="48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Jianghui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210176"/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Song  Yan  Ru  Mo</a:t>
            </a:r>
            <a:endParaRPr lang="fr-FR" sz="40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93" y="3419653"/>
            <a:ext cx="3420231" cy="1709826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252" tIns="60123" rIns="120252" bIns="60123" rtlCol="0" anchor="ctr"/>
          <a:lstStyle/>
          <a:p>
            <a:pPr algn="ctr" defTabSz="1210176"/>
            <a:endParaRPr lang="fr-FR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7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2016</TotalTime>
  <Words>51</Words>
  <Application>Microsoft Office PowerPoint</Application>
  <PresentationFormat>Personnalisé</PresentationFormat>
  <Paragraphs>20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71</vt:i4>
      </vt:variant>
    </vt:vector>
  </HeadingPairs>
  <TitlesOfParts>
    <vt:vector size="73" baseType="lpstr">
      <vt:lpstr>22_Thème Office</vt:lpstr>
      <vt:lpstr>38_Thème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309</cp:revision>
  <dcterms:created xsi:type="dcterms:W3CDTF">2020-05-12T17:47:43Z</dcterms:created>
  <dcterms:modified xsi:type="dcterms:W3CDTF">2024-10-14T17:02:52Z</dcterms:modified>
</cp:coreProperties>
</file>