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00" r:id="rId3"/>
    <p:sldId id="404" r:id="rId4"/>
    <p:sldId id="455" r:id="rId5"/>
    <p:sldId id="401" r:id="rId6"/>
    <p:sldId id="449" r:id="rId7"/>
    <p:sldId id="403" r:id="rId8"/>
    <p:sldId id="412" r:id="rId9"/>
    <p:sldId id="402" r:id="rId10"/>
    <p:sldId id="414" r:id="rId11"/>
    <p:sldId id="405" r:id="rId12"/>
    <p:sldId id="415" r:id="rId13"/>
    <p:sldId id="407" r:id="rId14"/>
    <p:sldId id="413" r:id="rId15"/>
    <p:sldId id="406" r:id="rId16"/>
    <p:sldId id="441" r:id="rId17"/>
    <p:sldId id="408" r:id="rId18"/>
    <p:sldId id="416" r:id="rId19"/>
    <p:sldId id="409" r:id="rId20"/>
    <p:sldId id="410" r:id="rId21"/>
    <p:sldId id="417" r:id="rId22"/>
    <p:sldId id="411" r:id="rId23"/>
    <p:sldId id="429" r:id="rId24"/>
    <p:sldId id="418" r:id="rId25"/>
    <p:sldId id="430" r:id="rId26"/>
    <p:sldId id="419" r:id="rId27"/>
    <p:sldId id="433" r:id="rId28"/>
    <p:sldId id="434" r:id="rId29"/>
    <p:sldId id="477" r:id="rId30"/>
    <p:sldId id="420" r:id="rId31"/>
    <p:sldId id="437" r:id="rId32"/>
    <p:sldId id="421" r:id="rId33"/>
    <p:sldId id="422" r:id="rId34"/>
    <p:sldId id="423" r:id="rId35"/>
    <p:sldId id="439" r:id="rId36"/>
    <p:sldId id="424" r:id="rId37"/>
    <p:sldId id="425" r:id="rId38"/>
    <p:sldId id="450" r:id="rId39"/>
    <p:sldId id="426" r:id="rId40"/>
    <p:sldId id="427" r:id="rId41"/>
    <p:sldId id="451" r:id="rId42"/>
    <p:sldId id="428" r:id="rId43"/>
    <p:sldId id="431" r:id="rId44"/>
    <p:sldId id="459" r:id="rId45"/>
    <p:sldId id="432" r:id="rId46"/>
    <p:sldId id="454" r:id="rId47"/>
    <p:sldId id="436" r:id="rId48"/>
    <p:sldId id="476" r:id="rId49"/>
    <p:sldId id="438" r:id="rId50"/>
    <p:sldId id="440" r:id="rId51"/>
    <p:sldId id="442" r:id="rId52"/>
    <p:sldId id="443" r:id="rId53"/>
    <p:sldId id="444" r:id="rId54"/>
    <p:sldId id="456" r:id="rId55"/>
    <p:sldId id="445" r:id="rId56"/>
    <p:sldId id="446" r:id="rId57"/>
    <p:sldId id="447" r:id="rId58"/>
    <p:sldId id="457" r:id="rId59"/>
    <p:sldId id="448" r:id="rId60"/>
    <p:sldId id="461" r:id="rId61"/>
    <p:sldId id="452" r:id="rId62"/>
    <p:sldId id="453" r:id="rId63"/>
    <p:sldId id="458" r:id="rId64"/>
    <p:sldId id="460" r:id="rId65"/>
    <p:sldId id="462" r:id="rId66"/>
    <p:sldId id="470" r:id="rId67"/>
    <p:sldId id="463" r:id="rId68"/>
    <p:sldId id="471" r:id="rId69"/>
    <p:sldId id="464" r:id="rId70"/>
    <p:sldId id="472" r:id="rId71"/>
    <p:sldId id="465" r:id="rId72"/>
    <p:sldId id="466" r:id="rId73"/>
    <p:sldId id="469" r:id="rId74"/>
    <p:sldId id="468" r:id="rId75"/>
    <p:sldId id="473" r:id="rId76"/>
    <p:sldId id="467" r:id="rId77"/>
    <p:sldId id="475" r:id="rId78"/>
    <p:sldId id="478" r:id="rId79"/>
    <p:sldId id="479" r:id="rId80"/>
    <p:sldId id="480" r:id="rId81"/>
    <p:sldId id="481" r:id="rId82"/>
    <p:sldId id="485" r:id="rId83"/>
    <p:sldId id="482" r:id="rId84"/>
    <p:sldId id="484" r:id="rId85"/>
    <p:sldId id="483" r:id="rId86"/>
    <p:sldId id="486" r:id="rId87"/>
    <p:sldId id="487" r:id="rId88"/>
    <p:sldId id="302" r:id="rId89"/>
  </p:sldIdLst>
  <p:sldSz cx="10261600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8NYvuOLWUr8BTPGinVUfA==" hashData="9EfbWEdod4T9HvJUxxbWjwSO6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2125281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7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4395743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899317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596371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596371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53121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53121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72637"/>
            <a:ext cx="337599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72418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431446"/>
            <a:ext cx="337599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5" y="478844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5" y="6115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5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7" y="274005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1" y="274005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103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3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2" y="15962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415" y="15962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531208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531208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84" y="27245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1" y="272358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788384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61131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61" y="273947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73947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74222"/>
            <a:ext cx="923544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596371"/>
            <a:ext cx="923544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6340230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90" y="6340230"/>
            <a:ext cx="3249507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6340230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4041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229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80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47" y="6340172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47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slow" advTm="5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gif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4932438"/>
            <a:ext cx="10261600" cy="2066690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peintre du ciel nouvelles aurores boréales</a:t>
            </a:r>
            <a:endParaRPr lang="fr-FR" sz="6000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66855" y="0"/>
            <a:ext cx="5035326" cy="39189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90506" y="900001"/>
            <a:ext cx="4771094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080389" y="2268000"/>
            <a:ext cx="21812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photographes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37977" y="2700189"/>
            <a:ext cx="1979861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480000">
            <a:off x="2535407" y="3312001"/>
            <a:ext cx="8886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37</a:t>
            </a:r>
            <a:endParaRPr lang="fr-FR" sz="4000" dirty="0"/>
          </a:p>
        </p:txBody>
      </p:sp>
      <p:sp>
        <p:nvSpPr>
          <p:cNvPr id="9" name="Rectangle 8"/>
          <p:cNvSpPr/>
          <p:nvPr/>
        </p:nvSpPr>
        <p:spPr>
          <a:xfrm rot="7560000">
            <a:off x="1724681" y="2377161"/>
            <a:ext cx="3703985" cy="2502835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r>
              <a:rPr lang="fr-FR" sz="2800" dirty="0" smtClean="0">
                <a:ln w="25400">
                  <a:solidFill>
                    <a:prstClr val="black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10.10.2024</a:t>
            </a:r>
            <a:endParaRPr lang="fr-FR" sz="1050" dirty="0"/>
          </a:p>
        </p:txBody>
      </p:sp>
      <p:pic>
        <p:nvPicPr>
          <p:cNvPr id="10" name="souvenirs d’enfance, nuit d’été à l’écoute juste bon  Cujjianghui 2.wav">
            <a:hlinkClick r:id="" action="ppaction://media"/>
          </p:cNvPr>
          <p:cNvPicPr>
            <a:picLocks noRot="1" noChangeAspect="1"/>
          </p:cNvPicPr>
          <p:nvPr>
            <a:wavAudioFile r:embed="rId1" name="souvenirs d’enfance, nuit d’été à l’écoute juste bon  Cujjianghui 2.wav"/>
          </p:nvPr>
        </p:nvPicPr>
        <p:blipFill>
          <a:blip r:embed="rId5" cstate="print"/>
          <a:stretch>
            <a:fillRect/>
          </a:stretch>
        </p:blipFill>
        <p:spPr>
          <a:xfrm>
            <a:off x="3835858" y="2196133"/>
            <a:ext cx="304517" cy="304800"/>
          </a:xfrm>
          <a:prstGeom prst="rect">
            <a:avLst/>
          </a:prstGeom>
        </p:spPr>
      </p:pic>
    </p:spTree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4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300"/>
                            </p:stCondLst>
                            <p:childTnLst>
                              <p:par>
                                <p:cTn id="30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3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3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3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3084_940588084768505_3942892674812689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113" y="0"/>
            <a:ext cx="512137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81892_27626628190254056_3590771218990551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843199_10234117091416704_5874616385453607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23" y="0"/>
            <a:ext cx="455755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61549_1083631603766888_4152710501088157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70869_1105339070948256_5060980085547276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5299" y="0"/>
            <a:ext cx="5471003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25271_1083631077100274_582974404473332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18099_27626626906920851_3993634662648887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73709_10233597492658329_861502586577884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159" y="0"/>
            <a:ext cx="4553282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843199_10234117091416704_5874616385453607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1623" y="0"/>
            <a:ext cx="455835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84946_854455426675684_5533551876882424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2024" y="0"/>
            <a:ext cx="5197553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985562_8169874946475118_3576873116019347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85265_940587864768527_8556820775427249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989643_8169874499808496_7797250806695052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95296_940588351435145_5075755413490260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95851_940588638101783_2114568454884006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2388" y="0"/>
            <a:ext cx="773682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46779_848278290626682_6197169790266429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68177_8169874626475150_7745553012117116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05843_940588798101767_4838745678490374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67622_8169875226475090_5766909023128384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79040_940588174768496_2904329397638009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69731_854455410009019_38106478095038564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14848_940588538101793_18794778123259929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62451_9258043224213031_3014159229851556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74604_940588608101786_1825662101846814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82216_10230897862297312_1800604252296384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75253_9258043020879718_4464518009601035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08962_8225677827543173_8815187174533995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54" y="0"/>
            <a:ext cx="10251292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2682234_27626627333587475_3551630451055432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38967_9258042460879774_4381931665377252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89370_940588204768493_4576947804733323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6747_944533604374908_683835432086469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126" y="0"/>
            <a:ext cx="513134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93404_940588384768475_7351463461071951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2749_10230897861857301_37528505951695709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l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05498_940588244768489_43475618503521202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45723_940587778101869_1187267133055469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113" y="0"/>
            <a:ext cx="512137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09593_9258043697546317_552738067614361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14999_940588444768469_4246520959581484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18134_940588361435144_8678729643388519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322" y="0"/>
            <a:ext cx="677295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45692_27626627880254087_34663805647338205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r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61174_940588048101842_1626378972886946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870" y="0"/>
            <a:ext cx="91198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3239_940588268101820_6064919627043575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77387_848278273960017_4142628928555475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77478_848278317293346_6847214236273858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78378_940588328101814_8038487283418926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3350_940588291435151_7165717920313649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113" y="0"/>
            <a:ext cx="512137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80708_854455453342348_503581474414509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7932_8169874336475179_6702857838975744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3292" y="0"/>
            <a:ext cx="45550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87992_940588494768464_4157304287093493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870" y="0"/>
            <a:ext cx="91198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1753_940588311435149_1994087149619771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5904_940588588101788_48707005177797555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7007_848278307293347_2185433480707632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8261_8251474461628085_7880581165980764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54" y="0"/>
            <a:ext cx="10251292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15371_940588568101790_7861547045643356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8926_886362386923773_2335686913185704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51292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16317_940588414768472_7478589080601585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00628_8169875076475105_12506472240257883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19094_10234117091536707_37362835820827994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1623" y="0"/>
            <a:ext cx="455835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01840_940588128101834_2416551151518642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02483_940587831435197_2732117374479448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2249" y="0"/>
            <a:ext cx="5117103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11980_10230897861217285_4056809494254648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05442_27626626990254176_2692280909249655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27239_940588431435137_2580780830422906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03233_27626628133587395_1836489471717809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44610_940587934768520_72112967445453501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47130_940587884768525_7313093417799773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61657_27626627800254095_348679429141445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07651_10230897861977304_5931119062953001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87911861630382133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6000"/>
            <a:ext cx="10250485" cy="535572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27577_940588391435141_8276830591974250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19090_886362476923764_6446506460875760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040" y="372269"/>
            <a:ext cx="9135520" cy="6096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25360_940588474768466_6828905956307024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6540" y="0"/>
            <a:ext cx="628851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19876_8169874793141800_5247682126404269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3" y="0"/>
            <a:ext cx="1025379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29121_27626627483587460_1192795904436340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2630097_940587998101847_3634714332518569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7736" y="6027152"/>
            <a:ext cx="2189919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671233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2242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4" y="3612214"/>
            <a:ext cx="4554760" cy="1876476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Cui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Jianghui</a:t>
            </a:r>
            <a:endParaRPr lang="en-US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36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Souvenirs  d’enfance </a:t>
            </a:r>
          </a:p>
          <a:p>
            <a:pPr algn="ctr"/>
            <a:r>
              <a:rPr lang="fr-FR" sz="36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Nuit  d’été  à  l’écoute</a:t>
            </a:r>
            <a:endParaRPr lang="fr-FR" sz="36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5" y="2653046"/>
            <a:ext cx="2049434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326" y="671019"/>
            <a:ext cx="1128113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13.10.2024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09" y="5813410"/>
            <a:ext cx="177779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1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7" y="287604"/>
            <a:ext cx="900000" cy="799113"/>
          </a:xfrm>
          <a:prstGeom prst="rect">
            <a:avLst/>
          </a:prstGeom>
        </p:spPr>
      </p:pic>
      <p:sp>
        <p:nvSpPr>
          <p:cNvPr id="19" name="Ellipse 18"/>
          <p:cNvSpPr>
            <a:spLocks noChangeAspect="1"/>
          </p:cNvSpPr>
          <p:nvPr/>
        </p:nvSpPr>
        <p:spPr>
          <a:xfrm rot="-360000">
            <a:off x="5790625" y="3592042"/>
            <a:ext cx="3377817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 l="-4000" t="-4000" r="-4000" b="-4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11 0.00116 C -0.00418 -0.02738 -0.00016 -0.05429 0.00788 -0.05429 C 0.01684 -0.05429 0.01993 -0.02738 0.02287 0.00116 C 0.02689 0.03272 0.02983 0.06427 0.03987 0.06427 C 0.04884 0.06427 0.05193 0.03272 0.05595 0.00116 C 0.05796 -0.02738 0.06182 -0.05429 0.07094 -0.05429 C 0.07882 -0.05429 0.08284 -0.02738 0.08593 0.00116 C 0.08887 0.03272 0.09289 0.06427 0.10185 0.06427 C 0.11081 0.06427 0.11792 0.00116 0.11792 0.00139 C 0.12086 -0.02738 0.12395 -0.05429 0.13292 -0.05429 C 0.14188 -0.05429 0.14482 -0.02738 0.14791 0.00116 C 0.15193 0.03272 0.15486 0.06427 0.16491 0.06427 C 0.17387 0.06427 0.17681 0.03272 0.1799 0.00116 C 0.18392 -0.02738 0.18686 -0.05429 0.19582 -0.05429 C 0.20386 -0.05429 0.20788 -0.02738 0.21081 0.00116 C 0.21391 0.03272 0.21792 0.06427 0.22689 0.06427 C 0.23585 0.06427 0.23894 0.03272 0.24296 0.00116 " pathEditMode="fixed" rAng="0" ptsTypes="fffffffffffffffff">
                                      <p:cBhvr>
                                        <p:cTn id="24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30869E-6 4.57077E-6 C 0.00293 -0.02529 0.00695 -0.04942 0.01499 -0.04942 C 0.02395 -0.04942 0.02689 -0.02529 0.02998 4.57077E-6 C 0.034 0.02807 0.03694 0.05591 0.04698 0.05591 C 0.05595 0.05591 0.05888 0.02807 0.0629 4.57077E-6 C 0.06491 -0.02529 0.06893 -0.04942 0.07789 -0.04942 C 0.08593 -0.04942 0.08995 -0.02529 0.09289 4.57077E-6 C 0.09598 0.02807 0.09984 0.05591 0.10896 0.05591 C 0.11792 0.05591 0.12488 4.57077E-6 0.12488 0.00023 C 0.12782 -0.02529 0.13091 -0.04942 0.13987 -0.04942 C 0.14884 -0.04942 0.15193 -0.02529 0.15486 4.57077E-6 C 0.15888 0.02807 0.16182 0.05591 0.17187 0.05591 C 0.18083 0.05591 0.18392 0.02807 0.18686 4.57077E-6 C 0.19088 -0.02529 0.19381 -0.04942 0.20278 -0.04942 C 0.21082 -0.04942 0.21483 -0.02529 0.21777 4.57077E-6 C 0.22086 0.02807 0.22488 0.05591 0.23384 0.05591 C 0.24281 0.05591 0.24575 0.02807 0.24976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9" grpId="0" animBg="1"/>
      <p:bldP spid="19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1413</TotalTime>
  <Words>48</Words>
  <Application>Microsoft Office PowerPoint</Application>
  <PresentationFormat>Personnalisé</PresentationFormat>
  <Paragraphs>14</Paragraphs>
  <Slides>87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87</vt:i4>
      </vt:variant>
    </vt:vector>
  </HeadingPairs>
  <TitlesOfParts>
    <vt:vector size="89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236</cp:revision>
  <dcterms:created xsi:type="dcterms:W3CDTF">2020-05-12T17:47:43Z</dcterms:created>
  <dcterms:modified xsi:type="dcterms:W3CDTF">2024-10-13T16:48:36Z</dcterms:modified>
</cp:coreProperties>
</file>