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2" r:id="rId1"/>
    <p:sldMasterId id="2147484224" r:id="rId2"/>
    <p:sldMasterId id="2147484236" r:id="rId3"/>
  </p:sldMasterIdLst>
  <p:notesMasterIdLst>
    <p:notesMasterId r:id="rId67"/>
  </p:notesMasterIdLst>
  <p:sldIdLst>
    <p:sldId id="520" r:id="rId4"/>
    <p:sldId id="597" r:id="rId5"/>
    <p:sldId id="564" r:id="rId6"/>
    <p:sldId id="523" r:id="rId7"/>
    <p:sldId id="522" r:id="rId8"/>
    <p:sldId id="535" r:id="rId9"/>
    <p:sldId id="526" r:id="rId10"/>
    <p:sldId id="524" r:id="rId11"/>
    <p:sldId id="542" r:id="rId12"/>
    <p:sldId id="530" r:id="rId13"/>
    <p:sldId id="527" r:id="rId14"/>
    <p:sldId id="540" r:id="rId15"/>
    <p:sldId id="533" r:id="rId16"/>
    <p:sldId id="532" r:id="rId17"/>
    <p:sldId id="536" r:id="rId18"/>
    <p:sldId id="537" r:id="rId19"/>
    <p:sldId id="539" r:id="rId20"/>
    <p:sldId id="541" r:id="rId21"/>
    <p:sldId id="588" r:id="rId22"/>
    <p:sldId id="543" r:id="rId23"/>
    <p:sldId id="545" r:id="rId24"/>
    <p:sldId id="546" r:id="rId25"/>
    <p:sldId id="547" r:id="rId26"/>
    <p:sldId id="548" r:id="rId27"/>
    <p:sldId id="549" r:id="rId28"/>
    <p:sldId id="551" r:id="rId29"/>
    <p:sldId id="552" r:id="rId30"/>
    <p:sldId id="553" r:id="rId31"/>
    <p:sldId id="554" r:id="rId32"/>
    <p:sldId id="555" r:id="rId33"/>
    <p:sldId id="556" r:id="rId34"/>
    <p:sldId id="557" r:id="rId35"/>
    <p:sldId id="558" r:id="rId36"/>
    <p:sldId id="563" r:id="rId37"/>
    <p:sldId id="559" r:id="rId38"/>
    <p:sldId id="560" r:id="rId39"/>
    <p:sldId id="561" r:id="rId40"/>
    <p:sldId id="566" r:id="rId41"/>
    <p:sldId id="567" r:id="rId42"/>
    <p:sldId id="568" r:id="rId43"/>
    <p:sldId id="569" r:id="rId44"/>
    <p:sldId id="570" r:id="rId45"/>
    <p:sldId id="571" r:id="rId46"/>
    <p:sldId id="572" r:id="rId47"/>
    <p:sldId id="573" r:id="rId48"/>
    <p:sldId id="574" r:id="rId49"/>
    <p:sldId id="575" r:id="rId50"/>
    <p:sldId id="576" r:id="rId51"/>
    <p:sldId id="577" r:id="rId52"/>
    <p:sldId id="579" r:id="rId53"/>
    <p:sldId id="580" r:id="rId54"/>
    <p:sldId id="596" r:id="rId55"/>
    <p:sldId id="581" r:id="rId56"/>
    <p:sldId id="582" r:id="rId57"/>
    <p:sldId id="584" r:id="rId58"/>
    <p:sldId id="585" r:id="rId59"/>
    <p:sldId id="587" r:id="rId60"/>
    <p:sldId id="589" r:id="rId61"/>
    <p:sldId id="590" r:id="rId62"/>
    <p:sldId id="594" r:id="rId63"/>
    <p:sldId id="591" r:id="rId64"/>
    <p:sldId id="586" r:id="rId65"/>
    <p:sldId id="521" r:id="rId66"/>
  </p:sldIdLst>
  <p:sldSz cx="10261600" cy="6840538"/>
  <p:notesSz cx="6858000" cy="9144000"/>
  <p:defaultTextStyle>
    <a:defPPr>
      <a:defRPr lang="fr-FR"/>
    </a:defPPr>
    <a:lvl1pPr marL="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57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04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06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361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687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3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353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69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KZQjdliwBaDzsfVvRowvw==" hashData="+JXoBfXOef/eghzkGQv7rtL5p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582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12/10/2024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47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70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31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563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09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849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561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135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A977D-B3EE-4D06-950F-96BDD6F217AA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349" y="212949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17" y="439976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17" y="2899317"/>
            <a:ext cx="8722361" cy="1496369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7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5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8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8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7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75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7" y="1596981"/>
            <a:ext cx="4532206" cy="451443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4" y="1596981"/>
            <a:ext cx="4532206" cy="451443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2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78" indent="0">
              <a:buNone/>
              <a:defRPr sz="2400" b="1"/>
            </a:lvl2pPr>
            <a:lvl3pPr marL="1085959" indent="0">
              <a:buNone/>
              <a:defRPr sz="2100" b="1"/>
            </a:lvl3pPr>
            <a:lvl4pPr marL="1628892" indent="0">
              <a:buNone/>
              <a:defRPr sz="1900" b="1"/>
            </a:lvl4pPr>
            <a:lvl5pPr marL="2171875" indent="0">
              <a:buNone/>
              <a:defRPr sz="1900" b="1"/>
            </a:lvl5pPr>
            <a:lvl6pPr marL="2714802" indent="0">
              <a:buNone/>
              <a:defRPr sz="1900" b="1"/>
            </a:lvl6pPr>
            <a:lvl7pPr marL="3257794" indent="0">
              <a:buNone/>
              <a:defRPr sz="1900" b="1"/>
            </a:lvl7pPr>
            <a:lvl8pPr marL="3800758" indent="0">
              <a:buNone/>
              <a:defRPr sz="1900" b="1"/>
            </a:lvl8pPr>
            <a:lvl9pPr marL="4343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3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2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78" indent="0">
              <a:buNone/>
              <a:defRPr sz="2400" b="1"/>
            </a:lvl2pPr>
            <a:lvl3pPr marL="1085959" indent="0">
              <a:buNone/>
              <a:defRPr sz="2100" b="1"/>
            </a:lvl3pPr>
            <a:lvl4pPr marL="1628892" indent="0">
              <a:buNone/>
              <a:defRPr sz="1900" b="1"/>
            </a:lvl4pPr>
            <a:lvl5pPr marL="2171875" indent="0">
              <a:buNone/>
              <a:defRPr sz="1900" b="1"/>
            </a:lvl5pPr>
            <a:lvl6pPr marL="2714802" indent="0">
              <a:buNone/>
              <a:defRPr sz="1900" b="1"/>
            </a:lvl6pPr>
            <a:lvl7pPr marL="3257794" indent="0">
              <a:buNone/>
              <a:defRPr sz="1900" b="1"/>
            </a:lvl7pPr>
            <a:lvl8pPr marL="3800758" indent="0">
              <a:buNone/>
              <a:defRPr sz="1900" b="1"/>
            </a:lvl8pPr>
            <a:lvl9pPr marL="4343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3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108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4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78" indent="0">
              <a:buNone/>
              <a:defRPr sz="1500"/>
            </a:lvl2pPr>
            <a:lvl3pPr marL="1085959" indent="0">
              <a:buNone/>
              <a:defRPr sz="1200"/>
            </a:lvl3pPr>
            <a:lvl4pPr marL="1628892" indent="0">
              <a:buNone/>
              <a:defRPr sz="1100"/>
            </a:lvl4pPr>
            <a:lvl5pPr marL="2171875" indent="0">
              <a:buNone/>
              <a:defRPr sz="1100"/>
            </a:lvl5pPr>
            <a:lvl6pPr marL="2714802" indent="0">
              <a:buNone/>
              <a:defRPr sz="1100"/>
            </a:lvl6pPr>
            <a:lvl7pPr marL="3257794" indent="0">
              <a:buNone/>
              <a:defRPr sz="1100"/>
            </a:lvl7pPr>
            <a:lvl8pPr marL="3800758" indent="0">
              <a:buNone/>
              <a:defRPr sz="1100"/>
            </a:lvl8pPr>
            <a:lvl9pPr marL="4343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12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8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78" indent="0">
              <a:buNone/>
              <a:defRPr sz="3200"/>
            </a:lvl2pPr>
            <a:lvl3pPr marL="1085959" indent="0">
              <a:buNone/>
              <a:defRPr sz="2900"/>
            </a:lvl3pPr>
            <a:lvl4pPr marL="1628892" indent="0">
              <a:buNone/>
              <a:defRPr sz="2400"/>
            </a:lvl4pPr>
            <a:lvl5pPr marL="2171875" indent="0">
              <a:buNone/>
              <a:defRPr sz="2400"/>
            </a:lvl5pPr>
            <a:lvl6pPr marL="2714802" indent="0">
              <a:buNone/>
              <a:defRPr sz="2400"/>
            </a:lvl6pPr>
            <a:lvl7pPr marL="3257794" indent="0">
              <a:buNone/>
              <a:defRPr sz="2400"/>
            </a:lvl7pPr>
            <a:lvl8pPr marL="3800758" indent="0">
              <a:buNone/>
              <a:defRPr sz="2400"/>
            </a:lvl8pPr>
            <a:lvl9pPr marL="4343707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78" indent="0">
              <a:buNone/>
              <a:defRPr sz="1500"/>
            </a:lvl2pPr>
            <a:lvl3pPr marL="1085959" indent="0">
              <a:buNone/>
              <a:defRPr sz="1200"/>
            </a:lvl3pPr>
            <a:lvl4pPr marL="1628892" indent="0">
              <a:buNone/>
              <a:defRPr sz="1100"/>
            </a:lvl4pPr>
            <a:lvl5pPr marL="2171875" indent="0">
              <a:buNone/>
              <a:defRPr sz="1100"/>
            </a:lvl5pPr>
            <a:lvl6pPr marL="2714802" indent="0">
              <a:buNone/>
              <a:defRPr sz="1100"/>
            </a:lvl6pPr>
            <a:lvl7pPr marL="3257794" indent="0">
              <a:buNone/>
              <a:defRPr sz="1100"/>
            </a:lvl7pPr>
            <a:lvl8pPr marL="3800758" indent="0">
              <a:buNone/>
              <a:defRPr sz="1100"/>
            </a:lvl8pPr>
            <a:lvl9pPr marL="4343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67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67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9" y="2125028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1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5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0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15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20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25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30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35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41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58" y="4395706"/>
            <a:ext cx="8722361" cy="1358608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58" y="2899345"/>
            <a:ext cx="8722361" cy="149636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515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03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15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205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2570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308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359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411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72"/>
            <a:ext cx="4532207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4" y="1596872"/>
            <a:ext cx="4532207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6"/>
            <a:ext cx="4533989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5151" indent="0">
              <a:buNone/>
              <a:defRPr sz="2700" b="1"/>
            </a:lvl2pPr>
            <a:lvl3pPr marL="1210315" indent="0">
              <a:buNone/>
              <a:defRPr sz="2400" b="1"/>
            </a:lvl3pPr>
            <a:lvl4pPr marL="1815422" indent="0">
              <a:buNone/>
              <a:defRPr sz="2100" b="1"/>
            </a:lvl4pPr>
            <a:lvl5pPr marL="2420581" indent="0">
              <a:buNone/>
              <a:defRPr sz="2100" b="1"/>
            </a:lvl5pPr>
            <a:lvl6pPr marL="3025706" indent="0">
              <a:buNone/>
              <a:defRPr sz="2100" b="1"/>
            </a:lvl6pPr>
            <a:lvl7pPr marL="3630874" indent="0">
              <a:buNone/>
              <a:defRPr sz="2100" b="1"/>
            </a:lvl7pPr>
            <a:lvl8pPr marL="4235978" indent="0">
              <a:buNone/>
              <a:defRPr sz="2100" b="1"/>
            </a:lvl8pPr>
            <a:lvl9pPr marL="4841124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5"/>
            <a:ext cx="4533989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6"/>
            <a:ext cx="4535769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5151" indent="0">
              <a:buNone/>
              <a:defRPr sz="2700" b="1"/>
            </a:lvl2pPr>
            <a:lvl3pPr marL="1210315" indent="0">
              <a:buNone/>
              <a:defRPr sz="2400" b="1"/>
            </a:lvl3pPr>
            <a:lvl4pPr marL="1815422" indent="0">
              <a:buNone/>
              <a:defRPr sz="2100" b="1"/>
            </a:lvl4pPr>
            <a:lvl5pPr marL="2420581" indent="0">
              <a:buNone/>
              <a:defRPr sz="2100" b="1"/>
            </a:lvl5pPr>
            <a:lvl6pPr marL="3025706" indent="0">
              <a:buNone/>
              <a:defRPr sz="2100" b="1"/>
            </a:lvl6pPr>
            <a:lvl7pPr marL="3630874" indent="0">
              <a:buNone/>
              <a:defRPr sz="2100" b="1"/>
            </a:lvl7pPr>
            <a:lvl8pPr marL="4235978" indent="0">
              <a:buNone/>
              <a:defRPr sz="2100" b="1"/>
            </a:lvl8pPr>
            <a:lvl9pPr marL="4841124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5"/>
            <a:ext cx="4535769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8" y="276070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3" y="276318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8" y="1431468"/>
            <a:ext cx="3375995" cy="4679117"/>
          </a:xfrm>
        </p:spPr>
        <p:txBody>
          <a:bodyPr/>
          <a:lstStyle>
            <a:lvl1pPr marL="0" indent="0">
              <a:buNone/>
              <a:defRPr sz="1900"/>
            </a:lvl1pPr>
            <a:lvl2pPr marL="605151" indent="0">
              <a:buNone/>
              <a:defRPr sz="1500"/>
            </a:lvl2pPr>
            <a:lvl3pPr marL="1210315" indent="0">
              <a:buNone/>
              <a:defRPr sz="1300"/>
            </a:lvl3pPr>
            <a:lvl4pPr marL="1815422" indent="0">
              <a:buNone/>
              <a:defRPr sz="1200"/>
            </a:lvl4pPr>
            <a:lvl5pPr marL="2420581" indent="0">
              <a:buNone/>
              <a:defRPr sz="1200"/>
            </a:lvl5pPr>
            <a:lvl6pPr marL="3025706" indent="0">
              <a:buNone/>
              <a:defRPr sz="1200"/>
            </a:lvl6pPr>
            <a:lvl7pPr marL="3630874" indent="0">
              <a:buNone/>
              <a:defRPr sz="1200"/>
            </a:lvl7pPr>
            <a:lvl8pPr marL="4235978" indent="0">
              <a:buNone/>
              <a:defRPr sz="1200"/>
            </a:lvl8pPr>
            <a:lvl9pPr marL="4841124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6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5151" indent="0">
              <a:buNone/>
              <a:defRPr sz="3700"/>
            </a:lvl2pPr>
            <a:lvl3pPr marL="1210315" indent="0">
              <a:buNone/>
              <a:defRPr sz="3200"/>
            </a:lvl3pPr>
            <a:lvl4pPr marL="1815422" indent="0">
              <a:buNone/>
              <a:defRPr sz="2700"/>
            </a:lvl4pPr>
            <a:lvl5pPr marL="2420581" indent="0">
              <a:buNone/>
              <a:defRPr sz="2700"/>
            </a:lvl5pPr>
            <a:lvl6pPr marL="3025706" indent="0">
              <a:buNone/>
              <a:defRPr sz="2700"/>
            </a:lvl6pPr>
            <a:lvl7pPr marL="3630874" indent="0">
              <a:buNone/>
              <a:defRPr sz="2700"/>
            </a:lvl7pPr>
            <a:lvl8pPr marL="4235978" indent="0">
              <a:buNone/>
              <a:defRPr sz="2700"/>
            </a:lvl8pPr>
            <a:lvl9pPr marL="4841124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2"/>
            <a:ext cx="6156960" cy="802813"/>
          </a:xfrm>
        </p:spPr>
        <p:txBody>
          <a:bodyPr/>
          <a:lstStyle>
            <a:lvl1pPr marL="0" indent="0">
              <a:buNone/>
              <a:defRPr sz="1900"/>
            </a:lvl1pPr>
            <a:lvl2pPr marL="605151" indent="0">
              <a:buNone/>
              <a:defRPr sz="1500"/>
            </a:lvl2pPr>
            <a:lvl3pPr marL="1210315" indent="0">
              <a:buNone/>
              <a:defRPr sz="1300"/>
            </a:lvl3pPr>
            <a:lvl4pPr marL="1815422" indent="0">
              <a:buNone/>
              <a:defRPr sz="1200"/>
            </a:lvl4pPr>
            <a:lvl5pPr marL="2420581" indent="0">
              <a:buNone/>
              <a:defRPr sz="1200"/>
            </a:lvl5pPr>
            <a:lvl6pPr marL="3025706" indent="0">
              <a:buNone/>
              <a:defRPr sz="1200"/>
            </a:lvl6pPr>
            <a:lvl7pPr marL="3630874" indent="0">
              <a:buNone/>
              <a:defRPr sz="1200"/>
            </a:lvl7pPr>
            <a:lvl8pPr marL="4235978" indent="0">
              <a:buNone/>
              <a:defRPr sz="1200"/>
            </a:lvl8pPr>
            <a:lvl9pPr marL="4841124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4" y="277906"/>
            <a:ext cx="6755552" cy="58366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6" y="2129113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510" y="3876307"/>
            <a:ext cx="7183120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4" y="4398967"/>
            <a:ext cx="8722361" cy="1358607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4" y="2899317"/>
            <a:ext cx="8722361" cy="1496369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5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6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18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70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2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80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34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4" y="1597004"/>
            <a:ext cx="4532206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20" y="1597004"/>
            <a:ext cx="4532206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59"/>
            <a:ext cx="4533989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6" indent="0">
              <a:buNone/>
              <a:defRPr sz="2700" b="1"/>
            </a:lvl2pPr>
            <a:lvl3pPr marL="1219115" indent="0">
              <a:buNone/>
              <a:defRPr sz="2400" b="1"/>
            </a:lvl3pPr>
            <a:lvl4pPr marL="1828626" indent="0">
              <a:buNone/>
              <a:defRPr sz="2100" b="1"/>
            </a:lvl4pPr>
            <a:lvl5pPr marL="2438184" indent="0">
              <a:buNone/>
              <a:defRPr sz="2100" b="1"/>
            </a:lvl5pPr>
            <a:lvl6pPr marL="3047706" indent="0">
              <a:buNone/>
              <a:defRPr sz="2100" b="1"/>
            </a:lvl6pPr>
            <a:lvl7pPr marL="3657264" indent="0">
              <a:buNone/>
              <a:defRPr sz="2100" b="1"/>
            </a:lvl7pPr>
            <a:lvl8pPr marL="4266801" indent="0">
              <a:buNone/>
              <a:defRPr sz="2100" b="1"/>
            </a:lvl8pPr>
            <a:lvl9pPr marL="4876343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4" y="1531259"/>
            <a:ext cx="4535771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6" indent="0">
              <a:buNone/>
              <a:defRPr sz="2700" b="1"/>
            </a:lvl2pPr>
            <a:lvl3pPr marL="1219115" indent="0">
              <a:buNone/>
              <a:defRPr sz="2400" b="1"/>
            </a:lvl3pPr>
            <a:lvl4pPr marL="1828626" indent="0">
              <a:buNone/>
              <a:defRPr sz="2100" b="1"/>
            </a:lvl4pPr>
            <a:lvl5pPr marL="2438184" indent="0">
              <a:buNone/>
              <a:defRPr sz="2100" b="1"/>
            </a:lvl5pPr>
            <a:lvl6pPr marL="3047706" indent="0">
              <a:buNone/>
              <a:defRPr sz="2100" b="1"/>
            </a:lvl6pPr>
            <a:lvl7pPr marL="3657264" indent="0">
              <a:buNone/>
              <a:defRPr sz="2100" b="1"/>
            </a:lvl7pPr>
            <a:lvl8pPr marL="4266801" indent="0">
              <a:buNone/>
              <a:defRPr sz="2100" b="1"/>
            </a:lvl8pPr>
            <a:lvl9pPr marL="4876343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4" y="2169342"/>
            <a:ext cx="4535771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063" y="276069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2" y="275641"/>
            <a:ext cx="5736521" cy="5838208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063" y="1431447"/>
            <a:ext cx="3375995" cy="4679117"/>
          </a:xfrm>
        </p:spPr>
        <p:txBody>
          <a:bodyPr/>
          <a:lstStyle>
            <a:lvl1pPr marL="0" indent="0">
              <a:buNone/>
              <a:defRPr sz="1900"/>
            </a:lvl1pPr>
            <a:lvl2pPr marL="609556" indent="0">
              <a:buNone/>
              <a:defRPr sz="1700"/>
            </a:lvl2pPr>
            <a:lvl3pPr marL="1219115" indent="0">
              <a:buNone/>
              <a:defRPr sz="1300"/>
            </a:lvl3pPr>
            <a:lvl4pPr marL="1828626" indent="0">
              <a:buNone/>
              <a:defRPr sz="1200"/>
            </a:lvl4pPr>
            <a:lvl5pPr marL="2438184" indent="0">
              <a:buNone/>
              <a:defRPr sz="1200"/>
            </a:lvl5pPr>
            <a:lvl6pPr marL="3047706" indent="0">
              <a:buNone/>
              <a:defRPr sz="1200"/>
            </a:lvl6pPr>
            <a:lvl7pPr marL="3657264" indent="0">
              <a:buNone/>
              <a:defRPr sz="1200"/>
            </a:lvl7pPr>
            <a:lvl8pPr marL="4266801" indent="0">
              <a:buNone/>
              <a:defRPr sz="1200"/>
            </a:lvl8pPr>
            <a:lvl9pPr marL="4876343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662"/>
            <a:ext cx="6156960" cy="56529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386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9556" indent="0">
              <a:buNone/>
              <a:defRPr sz="3700"/>
            </a:lvl2pPr>
            <a:lvl3pPr marL="1219115" indent="0">
              <a:buNone/>
              <a:defRPr sz="3200"/>
            </a:lvl3pPr>
            <a:lvl4pPr marL="1828626" indent="0">
              <a:buNone/>
              <a:defRPr sz="2700"/>
            </a:lvl4pPr>
            <a:lvl5pPr marL="2438184" indent="0">
              <a:buNone/>
              <a:defRPr sz="2700"/>
            </a:lvl5pPr>
            <a:lvl6pPr marL="3047706" indent="0">
              <a:buNone/>
              <a:defRPr sz="2700"/>
            </a:lvl6pPr>
            <a:lvl7pPr marL="3657264" indent="0">
              <a:buNone/>
              <a:defRPr sz="2700"/>
            </a:lvl7pPr>
            <a:lvl8pPr marL="4266801" indent="0">
              <a:buNone/>
              <a:defRPr sz="2700"/>
            </a:lvl8pPr>
            <a:lvl9pPr marL="4876343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2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9556" indent="0">
              <a:buNone/>
              <a:defRPr sz="1700"/>
            </a:lvl2pPr>
            <a:lvl3pPr marL="1219115" indent="0">
              <a:buNone/>
              <a:defRPr sz="1300"/>
            </a:lvl3pPr>
            <a:lvl4pPr marL="1828626" indent="0">
              <a:buNone/>
              <a:defRPr sz="1200"/>
            </a:lvl4pPr>
            <a:lvl5pPr marL="2438184" indent="0">
              <a:buNone/>
              <a:defRPr sz="1200"/>
            </a:lvl5pPr>
            <a:lvl6pPr marL="3047706" indent="0">
              <a:buNone/>
              <a:defRPr sz="1200"/>
            </a:lvl6pPr>
            <a:lvl7pPr marL="3657264" indent="0">
              <a:buNone/>
              <a:defRPr sz="1200"/>
            </a:lvl7pPr>
            <a:lvl8pPr marL="4266801" indent="0">
              <a:buNone/>
              <a:defRPr sz="1200"/>
            </a:lvl8pPr>
            <a:lvl9pPr marL="4876343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2" y="277229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3" y="27722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4" tIns="53956" rIns="107914" bIns="5395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1"/>
            <a:ext cx="9235440" cy="4514439"/>
          </a:xfrm>
          <a:prstGeom prst="rect">
            <a:avLst/>
          </a:prstGeom>
        </p:spPr>
        <p:txBody>
          <a:bodyPr vert="horz" lIns="107914" tIns="53956" rIns="107914" bIns="5395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18" y="6343907"/>
            <a:ext cx="2394373" cy="364195"/>
          </a:xfrm>
          <a:prstGeom prst="rect">
            <a:avLst/>
          </a:prstGeom>
        </p:spPr>
        <p:txBody>
          <a:bodyPr vert="horz" lIns="107914" tIns="53956" rIns="107914" bIns="53956" rtlCol="0" anchor="ctr"/>
          <a:lstStyle>
            <a:lvl1pPr algn="l" defTabSz="108595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3" y="6343907"/>
            <a:ext cx="3249507" cy="364195"/>
          </a:xfrm>
          <a:prstGeom prst="rect">
            <a:avLst/>
          </a:prstGeom>
        </p:spPr>
        <p:txBody>
          <a:bodyPr vert="horz" lIns="107914" tIns="53956" rIns="107914" bIns="53956" rtlCol="0" anchor="ctr"/>
          <a:lstStyle>
            <a:lvl1pPr algn="ctr" defTabSz="108595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23" y="6343907"/>
            <a:ext cx="2394373" cy="364195"/>
          </a:xfrm>
          <a:prstGeom prst="rect">
            <a:avLst/>
          </a:prstGeom>
        </p:spPr>
        <p:txBody>
          <a:bodyPr vert="horz" lIns="107914" tIns="53956" rIns="107914" bIns="53956" rtlCol="0" anchor="ctr"/>
          <a:lstStyle>
            <a:lvl1pPr algn="r" defTabSz="108595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med" advTm="4000">
    <p:random/>
  </p:transition>
  <p:txStyles>
    <p:titleStyle>
      <a:lvl1pPr algn="ctr" defTabSz="108595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32" indent="-407232" algn="l" defTabSz="108595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09" indent="-339352" algn="l" defTabSz="108595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14" indent="-271502" algn="l" defTabSz="108595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376" indent="-271502" algn="l" defTabSz="108595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40" indent="-271502" algn="l" defTabSz="108595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283" indent="-271502" algn="l" defTabSz="10859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270" indent="-271502" algn="l" defTabSz="10859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220" indent="-271502" algn="l" defTabSz="10859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227" indent="-271502" algn="l" defTabSz="10859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78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59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892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875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02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794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758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07" algn="l" defTabSz="10859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5"/>
            <a:ext cx="9235442" cy="1140089"/>
          </a:xfrm>
          <a:prstGeom prst="rect">
            <a:avLst/>
          </a:prstGeom>
        </p:spPr>
        <p:txBody>
          <a:bodyPr vert="horz" lIns="120265" tIns="60135" rIns="120265" bIns="601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72"/>
            <a:ext cx="9235442" cy="4514439"/>
          </a:xfrm>
          <a:prstGeom prst="rect">
            <a:avLst/>
          </a:prstGeom>
        </p:spPr>
        <p:txBody>
          <a:bodyPr vert="horz" lIns="120265" tIns="60135" rIns="120265" bIns="601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77" y="6344140"/>
            <a:ext cx="2394373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l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93" y="6344140"/>
            <a:ext cx="3249507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ctr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04" y="6344140"/>
            <a:ext cx="2394373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r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6" r:id="rId2"/>
    <p:sldLayoutId id="2147484227" r:id="rId3"/>
    <p:sldLayoutId id="2147484228" r:id="rId4"/>
    <p:sldLayoutId id="2147484229" r:id="rId5"/>
    <p:sldLayoutId id="2147484230" r:id="rId6"/>
    <p:sldLayoutId id="2147484231" r:id="rId7"/>
    <p:sldLayoutId id="2147484232" r:id="rId8"/>
    <p:sldLayoutId id="2147484233" r:id="rId9"/>
    <p:sldLayoutId id="2147484234" r:id="rId10"/>
    <p:sldLayoutId id="2147484235" r:id="rId11"/>
  </p:sldLayoutIdLst>
  <p:transition spd="med" advTm="4000">
    <p:random/>
  </p:transition>
  <p:txStyles>
    <p:titleStyle>
      <a:lvl1pPr algn="ctr" defTabSz="1210315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3868" indent="-453868" algn="l" defTabSz="121031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3337" indent="-378216" algn="l" defTabSz="121031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12858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17995" indent="-302589" algn="l" defTabSz="121031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23133" indent="-302589" algn="l" defTabSz="121031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28235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33425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38559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43722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5151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0315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15422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20581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5706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30874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35978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41124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74393"/>
            <a:ext cx="9235440" cy="1140092"/>
          </a:xfrm>
          <a:prstGeom prst="rect">
            <a:avLst/>
          </a:prstGeom>
        </p:spPr>
        <p:txBody>
          <a:bodyPr vert="horz" lIns="121377" tIns="60686" rIns="121377" bIns="6068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597004"/>
            <a:ext cx="9235440" cy="4514439"/>
          </a:xfrm>
          <a:prstGeom prst="rect">
            <a:avLst/>
          </a:prstGeom>
        </p:spPr>
        <p:txBody>
          <a:bodyPr vert="horz" lIns="121377" tIns="60686" rIns="121377" bIns="6068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59" y="6343452"/>
            <a:ext cx="2394373" cy="364195"/>
          </a:xfrm>
          <a:prstGeom prst="rect">
            <a:avLst/>
          </a:prstGeom>
        </p:spPr>
        <p:txBody>
          <a:bodyPr vert="horz" lIns="121377" tIns="60686" rIns="121377" bIns="60686" rtlCol="0" anchor="ctr"/>
          <a:lstStyle>
            <a:lvl1pPr algn="l" defTabSz="1219115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906" y="6343452"/>
            <a:ext cx="3249507" cy="364195"/>
          </a:xfrm>
          <a:prstGeom prst="rect">
            <a:avLst/>
          </a:prstGeom>
        </p:spPr>
        <p:txBody>
          <a:bodyPr vert="horz" lIns="121377" tIns="60686" rIns="121377" bIns="60686" rtlCol="0" anchor="ctr"/>
          <a:lstStyle>
            <a:lvl1pPr algn="ctr" defTabSz="1219115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32" y="6343452"/>
            <a:ext cx="2394373" cy="364195"/>
          </a:xfrm>
          <a:prstGeom prst="rect">
            <a:avLst/>
          </a:prstGeom>
        </p:spPr>
        <p:txBody>
          <a:bodyPr vert="horz" lIns="121377" tIns="60686" rIns="121377" bIns="60686" rtlCol="0" anchor="ctr"/>
          <a:lstStyle>
            <a:lvl1pPr algn="r" defTabSz="1219115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med" advTm="4000">
    <p:random/>
  </p:transition>
  <p:txStyles>
    <p:titleStyle>
      <a:lvl1pPr algn="ctr" defTabSz="121911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66" indent="-457166" algn="l" defTabSz="121911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02" indent="-380965" algn="l" defTabSz="121911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862" indent="-304788" algn="l" defTabSz="121911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04" indent="-304788" algn="l" defTabSz="121911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946" indent="-304788" algn="l" defTabSz="121911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469" indent="-304788" algn="l" defTabSz="12191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023" indent="-304788" algn="l" defTabSz="12191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79" indent="-304788" algn="l" defTabSz="12191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139" indent="-304788" algn="l" defTabSz="12191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56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15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26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84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706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264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801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343" algn="l" defTabSz="12191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5.gif"/><Relationship Id="rId5" Type="http://schemas.openxmlformats.org/officeDocument/2006/relationships/image" Target="../media/image84.png"/><Relationship Id="rId4" Type="http://schemas.openxmlformats.org/officeDocument/2006/relationships/image" Target="../media/image8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3480000">
            <a:off x="0" y="432001"/>
            <a:ext cx="4579298" cy="3564000"/>
          </a:xfrm>
          <a:prstGeom prst="rect">
            <a:avLst/>
          </a:prstGeom>
          <a:noFill/>
        </p:spPr>
        <p:txBody>
          <a:bodyPr wrap="none" lIns="90477" tIns="45233" rIns="90477" bIns="45233" rtlCol="0">
            <a:prstTxWarp prst="textArchUpPour">
              <a:avLst/>
            </a:prstTxWarp>
            <a:spAutoFit/>
          </a:bodyPr>
          <a:lstStyle/>
          <a:p>
            <a:pPr defTabSz="1085959"/>
            <a:r>
              <a:rPr lang="fr-FR" sz="89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9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418832" y="0"/>
            <a:ext cx="4626744" cy="2560978"/>
          </a:xfrm>
          <a:prstGeom prst="rect">
            <a:avLst/>
          </a:prstGeom>
          <a:noFill/>
        </p:spPr>
        <p:txBody>
          <a:bodyPr wrap="none" lIns="90477" tIns="45233" rIns="90477" bIns="45233" rtlCol="0">
            <a:prstTxWarp prst="textPlain">
              <a:avLst/>
            </a:prstTxWarp>
            <a:spAutoFit/>
          </a:bodyPr>
          <a:lstStyle/>
          <a:p>
            <a:pPr algn="ctr" defTabSz="1085959"/>
            <a:r>
              <a:rPr lang="fr-FR" sz="3200" dirty="0" smtClean="0">
                <a:ln w="50800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pour  le </a:t>
            </a:r>
          </a:p>
          <a:p>
            <a:pPr algn="ctr" defTabSz="1085959"/>
            <a:r>
              <a:rPr lang="fr-FR" sz="3200" dirty="0" smtClean="0">
                <a:ln w="50800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plaisir</a:t>
            </a:r>
            <a:endParaRPr lang="fr-FR" sz="3200" dirty="0">
              <a:ln w="50800">
                <a:solidFill>
                  <a:srgbClr val="C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723089" y="3168000"/>
            <a:ext cx="2520912" cy="2753411"/>
          </a:xfrm>
          <a:prstGeom prst="rect">
            <a:avLst/>
          </a:prstGeom>
        </p:spPr>
        <p:txBody>
          <a:bodyPr wrap="square" lIns="120778" tIns="60371" rIns="120778" bIns="60371">
            <a:spAutoFit/>
          </a:bodyPr>
          <a:lstStyle/>
          <a:p>
            <a:pPr algn="ctr" defTabSz="1085959"/>
            <a:r>
              <a:rPr lang="fr-FR" sz="3100" b="1" dirty="0" smtClean="0">
                <a:latin typeface="Chiller" pitchFamily="82" charset="0"/>
              </a:rPr>
              <a:t>La photographie est un doux roman               inspiré des </a:t>
            </a:r>
          </a:p>
          <a:p>
            <a:pPr algn="ctr" defTabSz="1085959"/>
            <a:r>
              <a:rPr lang="fr-FR" sz="3100" b="1" dirty="0" smtClean="0">
                <a:latin typeface="Chiller" pitchFamily="82" charset="0"/>
              </a:rPr>
              <a:t>       images de </a:t>
            </a:r>
          </a:p>
          <a:p>
            <a:pPr algn="ctr" defTabSz="1085959"/>
            <a:r>
              <a:rPr lang="fr-FR" sz="3100" b="1" dirty="0" smtClean="0">
                <a:latin typeface="Chiller" pitchFamily="82" charset="0"/>
              </a:rPr>
              <a:t>         la vie.</a:t>
            </a:r>
          </a:p>
          <a:p>
            <a:pPr algn="ctr" defTabSz="1085959"/>
            <a:r>
              <a:rPr lang="fr-FR" sz="1600" b="1" dirty="0" smtClean="0">
                <a:solidFill>
                  <a:schemeClr val="bg1"/>
                </a:solidFill>
                <a:latin typeface="Chiller" pitchFamily="82" charset="0"/>
              </a:rPr>
              <a:t>               </a:t>
            </a:r>
            <a:r>
              <a:rPr lang="fr-FR" sz="1600" b="1" dirty="0" smtClean="0">
                <a:latin typeface="Chiller" pitchFamily="82" charset="0"/>
              </a:rPr>
              <a:t>Valérie Cœur</a:t>
            </a:r>
            <a:endParaRPr lang="fr-FR" sz="10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6443999"/>
            <a:ext cx="10261600" cy="366267"/>
          </a:xfrm>
          <a:prstGeom prst="rect">
            <a:avLst/>
          </a:prstGeom>
          <a:noFill/>
        </p:spPr>
        <p:txBody>
          <a:bodyPr wrap="square" lIns="90477" tIns="45233" rIns="90477" bIns="45233" rtlCol="0">
            <a:spAutoFit/>
          </a:bodyPr>
          <a:lstStyle/>
          <a:p>
            <a:pPr algn="ctr" defTabSz="1085959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 par  différents  touristes pour le  plaisir  du  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180000">
            <a:off x="4428001" y="4318378"/>
            <a:ext cx="1979861" cy="1757927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 rot="-60000">
            <a:off x="972000" y="5328000"/>
            <a:ext cx="3454788" cy="52321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fr-FR" sz="2800" dirty="0" smtClean="0">
                <a:latin typeface="Bauhaus 93" pitchFamily="82" charset="0"/>
              </a:rPr>
              <a:t>Reporter à Mulhouse</a:t>
            </a:r>
            <a:endParaRPr lang="fr-FR" sz="2800" dirty="0">
              <a:latin typeface="Bauhaus 93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 rot="-1140000">
            <a:off x="5799581" y="3649556"/>
            <a:ext cx="780983" cy="1200329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r>
              <a:rPr lang="fr-FR" sz="7200" dirty="0" smtClean="0">
                <a:ln w="38100">
                  <a:solidFill>
                    <a:srgbClr val="FF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4</a:t>
            </a:r>
            <a:endParaRPr lang="fr-FR" sz="5400" dirty="0">
              <a:ln w="38100">
                <a:solidFill>
                  <a:srgbClr val="FF0000"/>
                </a:solidFill>
              </a:ln>
              <a:blipFill>
                <a:blip r:embed="rId7"/>
                <a:stretch>
                  <a:fillRect/>
                </a:stretch>
              </a:blipFill>
            </a:endParaRPr>
          </a:p>
        </p:txBody>
      </p:sp>
      <p:sp>
        <p:nvSpPr>
          <p:cNvPr id="13" name="Rectangle 12"/>
          <p:cNvSpPr/>
          <p:nvPr/>
        </p:nvSpPr>
        <p:spPr>
          <a:xfrm rot="-180000">
            <a:off x="576001" y="4039696"/>
            <a:ext cx="4198260" cy="1461937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r>
              <a:rPr lang="fr-FR" sz="44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FOLIE  FLORE</a:t>
            </a:r>
          </a:p>
          <a:p>
            <a:pPr algn="ctr"/>
            <a:endParaRPr lang="fr-FR" sz="100" dirty="0" smtClean="0">
              <a:ln w="25400">
                <a:solidFill>
                  <a:srgbClr val="FF0000"/>
                </a:solidFill>
              </a:ln>
              <a:latin typeface="Broadway" pitchFamily="82" charset="0"/>
            </a:endParaRPr>
          </a:p>
          <a:p>
            <a:pPr algn="ctr"/>
            <a:r>
              <a:rPr lang="fr-FR" sz="36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            </a:t>
            </a:r>
            <a:r>
              <a:rPr lang="fr-FR" sz="44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2024</a:t>
            </a:r>
            <a:endParaRPr lang="fr-FR" sz="3600" dirty="0" smtClean="0">
              <a:ln w="2540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pic>
        <p:nvPicPr>
          <p:cNvPr id="11" name="Folie’flore 2024 à Mulhouse 2.wav">
            <a:hlinkClick r:id="" action="ppaction://media"/>
          </p:cNvPr>
          <p:cNvPicPr>
            <a:picLocks noRot="1" noChangeAspect="1"/>
          </p:cNvPicPr>
          <p:nvPr>
            <a:wavAudioFile r:embed="rId1" name="Folie’flore 2024 à Mulhouse 2.wav"/>
          </p:nvPr>
        </p:nvPicPr>
        <p:blipFill>
          <a:blip r:embed="rId8" cstate="print"/>
          <a:stretch>
            <a:fillRect/>
          </a:stretch>
        </p:blipFill>
        <p:spPr>
          <a:xfrm>
            <a:off x="4914776" y="37803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700"/>
                            </p:stCondLst>
                            <p:childTnLst>
                              <p:par>
                                <p:cTn id="31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l="-15000" t="-9000" r="-15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071" y="241376"/>
            <a:ext cx="9293032" cy="6535969"/>
          </a:xfrm>
          <a:prstGeom prst="rect">
            <a:avLst/>
          </a:prstGeom>
        </p:spPr>
        <p:txBody>
          <a:bodyPr wrap="square" lIns="102438" tIns="51219" rIns="102438" bIns="51219">
            <a:spAutoFit/>
          </a:bodyPr>
          <a:lstStyle/>
          <a:p>
            <a:pPr algn="ctr" defTabSz="1024381"/>
            <a:r>
              <a:rPr lang="fr-FR" sz="2700" b="1" dirty="0" smtClean="0">
                <a:ln w="3175">
                  <a:solidFill>
                    <a:srgbClr val="FFFF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Folie 'Flore est un show floral unique en Europe qui se déroule chaque année début octobre à Mulhouse.  Au total ce sont, 11 000 m² de jardins éphémères qui prennent vie au rythme des jeux d’eau et de lumière pour 11 jours de spectacle. </a:t>
            </a:r>
          </a:p>
          <a:p>
            <a:pPr algn="ctr" defTabSz="1024381"/>
            <a:r>
              <a:rPr lang="fr-FR" sz="2700" b="1" dirty="0" smtClean="0">
                <a:ln w="3175">
                  <a:solidFill>
                    <a:srgbClr val="FFFF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Les fruits et légumes, les jardins paysagés, les fleurs coupées et la forêt sont les 4 thématiques qui se succèdent sur 4 ans.</a:t>
            </a:r>
            <a:r>
              <a:rPr lang="fr-FR" sz="2700" b="1" dirty="0" smtClean="0">
                <a:ln w="3175">
                  <a:solidFill>
                    <a:prstClr val="black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 </a:t>
            </a:r>
          </a:p>
          <a:p>
            <a:pPr algn="ctr" defTabSz="1024381"/>
            <a:r>
              <a:rPr lang="fr-FR" sz="2700" b="1" dirty="0" smtClean="0">
                <a:ln w="3175">
                  <a:solidFill>
                    <a:srgbClr val="FFFF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En 2024, </a:t>
            </a:r>
            <a:r>
              <a:rPr lang="fr-FR" sz="2700" b="1" dirty="0" err="1" smtClean="0">
                <a:ln w="3175">
                  <a:solidFill>
                    <a:srgbClr val="FFFF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Folie'Flore</a:t>
            </a:r>
            <a:r>
              <a:rPr lang="fr-FR" sz="2700" b="1" dirty="0" smtClean="0">
                <a:ln w="3175">
                  <a:solidFill>
                    <a:srgbClr val="FFFF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 met en lumière la thématique des jardins et de l'eau. </a:t>
            </a:r>
          </a:p>
          <a:p>
            <a:pPr algn="ctr" defTabSz="1024381"/>
            <a:endParaRPr lang="fr-FR" sz="1300" b="1" dirty="0" smtClean="0">
              <a:ln w="3175">
                <a:solidFill>
                  <a:srgbClr val="FFFF00"/>
                </a:solidFill>
              </a:ln>
              <a:solidFill>
                <a:prstClr val="white"/>
              </a:solidFill>
              <a:latin typeface="Merriweather Black" pitchFamily="2" charset="0"/>
            </a:endParaRPr>
          </a:p>
          <a:p>
            <a:pPr algn="ctr" defTabSz="1024381"/>
            <a:r>
              <a:rPr lang="fr-FR" sz="2700" b="1" i="1" dirty="0" smtClean="0">
                <a:ln w="3175">
                  <a:solidFill>
                    <a:srgbClr val="C000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- La planète des fleurs géantes</a:t>
            </a:r>
          </a:p>
          <a:p>
            <a:pPr algn="ctr" defTabSz="1024381"/>
            <a:r>
              <a:rPr lang="fr-FR" sz="2700" b="1" i="1" dirty="0" smtClean="0">
                <a:ln w="3175">
                  <a:solidFill>
                    <a:srgbClr val="C000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- Le jardin royal</a:t>
            </a:r>
          </a:p>
          <a:p>
            <a:pPr algn="ctr" defTabSz="1024381"/>
            <a:r>
              <a:rPr lang="fr-FR" sz="2700" b="1" i="1" dirty="0" smtClean="0">
                <a:ln w="3175">
                  <a:solidFill>
                    <a:srgbClr val="C000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- Le jardin en équilibre</a:t>
            </a:r>
          </a:p>
          <a:p>
            <a:pPr algn="ctr" defTabSz="1024381"/>
            <a:r>
              <a:rPr lang="fr-FR" sz="2700" b="1" i="1" dirty="0" smtClean="0">
                <a:ln w="3175">
                  <a:solidFill>
                    <a:srgbClr val="C000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- Le jardin de l'</a:t>
            </a:r>
            <a:r>
              <a:rPr lang="fr-FR" sz="2700" b="1" i="1" dirty="0" err="1" smtClean="0">
                <a:ln w="3175">
                  <a:solidFill>
                    <a:srgbClr val="C000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atlantide</a:t>
            </a:r>
            <a:endParaRPr lang="fr-FR" sz="2700" b="1" i="1" dirty="0" smtClean="0">
              <a:ln w="3175">
                <a:solidFill>
                  <a:srgbClr val="C00000"/>
                </a:solidFill>
              </a:ln>
              <a:solidFill>
                <a:prstClr val="white"/>
              </a:solidFill>
              <a:latin typeface="Merriweather Black" pitchFamily="2" charset="0"/>
            </a:endParaRPr>
          </a:p>
          <a:p>
            <a:pPr algn="ctr" defTabSz="1024381"/>
            <a:r>
              <a:rPr lang="fr-FR" sz="2700" b="1" i="1" dirty="0" smtClean="0">
                <a:ln w="3175">
                  <a:solidFill>
                    <a:srgbClr val="C00000"/>
                  </a:solidFill>
                </a:ln>
                <a:solidFill>
                  <a:prstClr val="white"/>
                </a:solidFill>
                <a:latin typeface="Merriweather Black" pitchFamily="2" charset="0"/>
              </a:rPr>
              <a:t>- Le jardin à fleur d'eau</a:t>
            </a:r>
            <a:endParaRPr lang="fr-FR" sz="2700" b="1" dirty="0">
              <a:ln w="3175">
                <a:solidFill>
                  <a:srgbClr val="FFFF00"/>
                </a:solidFill>
              </a:ln>
              <a:solidFill>
                <a:prstClr val="white"/>
              </a:solidFill>
              <a:latin typeface="Merriweather Black" pitchFamily="2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75294" y="6236630"/>
            <a:ext cx="416878" cy="41511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90146_10230947571947151_2339970949514209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5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40835_10230947563946951_7091343376494903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5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57622_10228625929488109_50868531730032315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5966"/>
            <a:ext cx="10261600" cy="636860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25639_10230947564826973_6423622691481884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123229_10230947562626918_55928108789551875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93120_10230947569027078_2250675476892149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5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64931_10228625928488084_8977541536832352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08995_10230947565666994_1846119797109923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229715_10230947574667219_58024283651817091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068139_10230947572707170_5050380103154673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299884_10230947576227258_7266186488737354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20016_10228625932008172_2100040048611173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9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09047_10230947574947226_7132196101684482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5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41886_10230947574347211_8308742209430631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246602_10230947574787222_739566164376270446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71702_10228625935568261_7211312957562575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9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99444_10230947562386912_3323427168946607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368394_10230947573387187_35190070772049469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04181_10228625914767741_9008017685800222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41624_10228625933568211_1414302704833566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78763_10230947567547041_1776195944711360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615850_10228625920047873_9716296322965648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65365_10228625919967871_509020441916725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4000" y="0"/>
            <a:ext cx="5130404" cy="6840538"/>
          </a:xfrm>
          <a:prstGeom prst="rect">
            <a:avLst/>
          </a:prstGeom>
        </p:spPr>
      </p:pic>
      <p:pic>
        <p:nvPicPr>
          <p:cNvPr id="3" name="Image 2" descr="461925279_10230947570027103_108330563473950394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70509_10228625914447733_7448908721925528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74641_10228625910647638_1671771804357166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421959_10228625920607887_4906320579994839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  <p:pic>
        <p:nvPicPr>
          <p:cNvPr id="2" name="Image 1" descr="462387382_10228625919407857_86384894325406837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576526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88556_10228625920447883_612508236780101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62504719_10228625917127800_19640059894583020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98797_10228625932968196_6309110611246018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36" y="0"/>
            <a:ext cx="101341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5521_10230947569667094_8867989896062782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5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6462_10228625928248078_90895943299783938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91916"/>
            <a:ext cx="10261600" cy="565670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6751_10228625926048023_3004802651796127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6937_10228625916007772_1865403198154108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9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7884_10228625917407807_4655831522382612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9521" y="0"/>
            <a:ext cx="836255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8426_10230947572787172_6248804108810711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459620_10230947563906950_90309040518516828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45462_10228625935008247_4662331087425752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9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45662_10228625920207877_794382938445533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5130404" cy="6840538"/>
          </a:xfrm>
          <a:prstGeom prst="rect">
            <a:avLst/>
          </a:prstGeom>
        </p:spPr>
      </p:pic>
      <p:pic>
        <p:nvPicPr>
          <p:cNvPr id="3" name="Image 2" descr="462454197_10228625918207827_535068103018600562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56349_10228625915807767_2944906553184592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4000" y="0"/>
            <a:ext cx="5130404" cy="6840538"/>
          </a:xfrm>
          <a:prstGeom prst="rect">
            <a:avLst/>
          </a:prstGeom>
        </p:spPr>
      </p:pic>
      <p:pic>
        <p:nvPicPr>
          <p:cNvPr id="3" name="Image 2" descr="462160110_10230947574027203_3947552332974256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45990_10228625934208227_8574842635004866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46806_10228625929208102_4209493386132246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386" y="0"/>
            <a:ext cx="98248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53584_10228625932048173_9014370149423668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60238_10228625930048123_131381764525319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67659_10228625932488184_5902149559253728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2749_10228625931448158_5347618050028091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67733_10228625931248153_7191697207437591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1324_10228625916887794_29181239501753516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9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5192_10228625927328055_7660806069950838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9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5535_10228625909247603_4650400282226812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095" y="0"/>
            <a:ext cx="90694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5660_10228625921567911_5723084752453252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62531961_10228625910367631_21829895176092543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82408" y="0"/>
            <a:ext cx="5379192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7788_10228625932528185_1108938798417211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8516_10228625926888044_8611115088769060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309" y="0"/>
            <a:ext cx="941898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97868_10228625933968221_2474556766377726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9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03962_10228625929528110_6274433430009776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3314" y="0"/>
            <a:ext cx="629497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08236_10228625916847793_4606623004503720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09232_510189915192474_5515010802793941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5068_10230947564506965_2107968567464033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623919_10228625906407532_5421709793650833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09234_510189711859161_5137749463519181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40000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09234_510189825192483_4073425866486185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000" cy="68421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34533_510189935192472_2803955739930126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760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35039_510189821859150_7697375140996367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73651_10230947568787072_7473586802414747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4557508" cy="6840538"/>
          </a:xfrm>
          <a:prstGeom prst="rect">
            <a:avLst/>
          </a:prstGeom>
        </p:spPr>
      </p:pic>
      <p:pic>
        <p:nvPicPr>
          <p:cNvPr id="3" name="Image 2" descr="462605775_10230947563226933_68721313609706615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87006_10228625928688089_6492060128304467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0233" y="0"/>
            <a:ext cx="566113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93482_10228625930648138_5294953991477797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6322" y="0"/>
            <a:ext cx="55689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19795_510189808525818_621662211184964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00058_510189715192494_5975927128628139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52174_10228625934008222_3748430659185382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2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39" y="5860155"/>
            <a:ext cx="1881337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91" y="2821787"/>
            <a:ext cx="1410845" cy="14106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4" y="4106967"/>
            <a:ext cx="1197081" cy="68393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252" tIns="60123" rIns="120252" bIns="60123" rtlCol="0" anchor="ctr"/>
          <a:lstStyle/>
          <a:p>
            <a:pPr algn="ctr" defTabSz="1210176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587184" y="6156301"/>
            <a:ext cx="1127710" cy="35225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1500" b="1" dirty="0" smtClean="0">
                <a:solidFill>
                  <a:srgbClr val="FF0000"/>
                </a:solidFill>
              </a:rPr>
              <a:t>12.10.2024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60" y="6029639"/>
            <a:ext cx="2826823" cy="860578"/>
          </a:xfrm>
          <a:prstGeom prst="rect">
            <a:avLst/>
          </a:prstGeom>
          <a:noFill/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4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5"/>
            <a:ext cx="2825888" cy="860578"/>
          </a:xfrm>
          <a:prstGeom prst="rect">
            <a:avLst/>
          </a:prstGeom>
          <a:noFill/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4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54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88163"/>
            <a:ext cx="7473630" cy="1598748"/>
          </a:xfrm>
          <a:prstGeom prst="rect">
            <a:avLst/>
          </a:prstGeom>
          <a:noFill/>
        </p:spPr>
        <p:txBody>
          <a:bodyPr wrap="square" lIns="120252" tIns="60123" rIns="120252" bIns="60123" rtlCol="0">
            <a:spAutoFit/>
          </a:bodyPr>
          <a:lstStyle/>
          <a:p>
            <a:pPr algn="ctr" defTabSz="1210176"/>
            <a:r>
              <a:rPr lang="fr-FR" sz="48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Folie’flore</a:t>
            </a:r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2024 </a:t>
            </a:r>
          </a:p>
          <a:p>
            <a:pPr algn="ctr" defTabSz="1210176"/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À  Mulhouse  Ambiance</a:t>
            </a:r>
            <a:endParaRPr lang="fr-FR" sz="40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93" y="3419653"/>
            <a:ext cx="3420231" cy="1709826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252" tIns="60123" rIns="120252" bIns="60123" rtlCol="0" anchor="ctr"/>
          <a:lstStyle/>
          <a:p>
            <a:pPr algn="ctr" defTabSz="1210176"/>
            <a:endParaRPr lang="fr-FR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7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1747</TotalTime>
  <Words>69</Words>
  <Application>Microsoft Office PowerPoint</Application>
  <PresentationFormat>Personnalisé</PresentationFormat>
  <Paragraphs>29</Paragraphs>
  <Slides>63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63</vt:i4>
      </vt:variant>
    </vt:vector>
  </HeadingPairs>
  <TitlesOfParts>
    <vt:vector size="66" baseType="lpstr">
      <vt:lpstr>15_Thème Office</vt:lpstr>
      <vt:lpstr>22_Thème Office</vt:lpstr>
      <vt:lpstr>29_Thème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277</cp:revision>
  <dcterms:created xsi:type="dcterms:W3CDTF">2020-05-12T17:47:43Z</dcterms:created>
  <dcterms:modified xsi:type="dcterms:W3CDTF">2024-10-12T20:32:30Z</dcterms:modified>
</cp:coreProperties>
</file>