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1"/>
  </p:notes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4" r:id="rId48"/>
    <p:sldId id="303" r:id="rId49"/>
    <p:sldId id="258" r:id="rId5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w/jeSvKoDTwI5C50o+g5g==" hashData="uWXwp3L4sxhNQpRdcxd7XlYoRm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3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25D10-54FD-4BB8-952E-50F311F8B250}" type="datetimeFigureOut">
              <a:rPr lang="fr-FR" smtClean="0"/>
              <a:pPr/>
              <a:t>11/10/2024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5B662F-F914-479A-A1BB-5F8D24A3A4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01" y="2134548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41" y="3886201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5" y="4410196"/>
            <a:ext cx="7772401" cy="136207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5" y="2906718"/>
            <a:ext cx="7772401" cy="150018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2" y="1601079"/>
            <a:ext cx="4038599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3" y="1601079"/>
            <a:ext cx="4038599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168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4880"/>
            <a:ext cx="4040188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168"/>
            <a:ext cx="4041776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4880"/>
            <a:ext cx="4041776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58" y="276773"/>
            <a:ext cx="3008312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5" y="276344"/>
            <a:ext cx="5111751" cy="585311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58" y="1435100"/>
            <a:ext cx="3008312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3894"/>
            <a:ext cx="54864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6957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7347"/>
            <a:ext cx="5486400" cy="804861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49" y="277936"/>
            <a:ext cx="2057402" cy="585152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1" y="277936"/>
            <a:ext cx="6019799" cy="585152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54" y="2130451"/>
            <a:ext cx="7772401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377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70" y="4406925"/>
            <a:ext cx="7772401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70" y="2906744"/>
            <a:ext cx="7772401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2" y="160094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8" y="160094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213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5595"/>
            <a:ext cx="4040188" cy="395128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213"/>
            <a:ext cx="4041774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5595"/>
            <a:ext cx="4041774" cy="395128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41" y="276773"/>
            <a:ext cx="3008312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5" y="277021"/>
            <a:ext cx="5111751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41" y="1435121"/>
            <a:ext cx="3008312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4528"/>
            <a:ext cx="5486400" cy="56674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7490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7349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699" y="278615"/>
            <a:ext cx="2057402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1" y="278615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8" y="275093"/>
            <a:ext cx="8229600" cy="1143002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8" y="1601079"/>
            <a:ext cx="8229600" cy="4525963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5" y="6359644"/>
            <a:ext cx="2133600" cy="36512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7" y="6359644"/>
            <a:ext cx="2895600" cy="36512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1" y="6359644"/>
            <a:ext cx="2133600" cy="36512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74663"/>
            <a:ext cx="8229602" cy="114300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600946"/>
            <a:ext cx="8229602" cy="4525963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00" y="6360335"/>
            <a:ext cx="2133600" cy="36512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4" y="6360335"/>
            <a:ext cx="2895600" cy="36512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4" y="6360335"/>
            <a:ext cx="2133600" cy="36512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gif"/><Relationship Id="rId5" Type="http://schemas.openxmlformats.org/officeDocument/2006/relationships/image" Target="../media/image57.jpe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2" y="4908497"/>
            <a:ext cx="9143999" cy="1804595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Découverte</a:t>
            </a:r>
          </a:p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900" dirty="0">
              <a:ln w="635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620000">
            <a:off x="3657029" y="180461"/>
            <a:ext cx="5302166" cy="5066471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2380000">
            <a:off x="4533086" y="4062822"/>
            <a:ext cx="1764233" cy="176241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628000" y="1656000"/>
            <a:ext cx="1815439" cy="1480478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 </a:t>
            </a:r>
          </a:p>
          <a:p>
            <a:pPr algn="ctr" defTabSz="10882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6" y="72184"/>
            <a:ext cx="2905243" cy="2529516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>
                <a:solidFill>
                  <a:prstClr val="black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88204"/>
            <a:r>
              <a:rPr lang="fr-FR" sz="2000" b="1" dirty="0">
                <a:solidFill>
                  <a:prstClr val="black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5868000" y="3789649"/>
            <a:ext cx="1085951" cy="999654"/>
          </a:xfrm>
          <a:prstGeom prst="rect">
            <a:avLst/>
          </a:prstGeom>
        </p:spPr>
        <p:txBody>
          <a:bodyPr wrap="none" lIns="90843" tIns="45413" rIns="90843" bIns="45413">
            <a:spAutoFit/>
          </a:bodyPr>
          <a:lstStyle/>
          <a:p>
            <a:pPr defTabSz="1086551"/>
            <a:r>
              <a:rPr lang="fr-FR" sz="59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11</a:t>
            </a:r>
            <a:endParaRPr lang="fr-FR" sz="2100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3096000"/>
            <a:ext cx="558011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2726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NIEDERBRONN LES  BAINS</a:t>
            </a:r>
            <a:r>
              <a:rPr lang="fr-FR" sz="60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</a:t>
            </a:r>
            <a:endParaRPr lang="fr-FR" sz="2400" dirty="0">
              <a:solidFill>
                <a:srgbClr val="FF0000"/>
              </a:solidFill>
            </a:endParaRPr>
          </a:p>
        </p:txBody>
      </p:sp>
      <p:pic>
        <p:nvPicPr>
          <p:cNvPr id="9" name="Yiruma Greatest Hits 2020 - 17.wav">
            <a:hlinkClick r:id="" action="ppaction://media"/>
          </p:cNvPr>
          <p:cNvPicPr>
            <a:picLocks noRot="1" noChangeAspect="1"/>
          </p:cNvPicPr>
          <p:nvPr>
            <a:wavAudioFile r:embed="rId1" name="Yiruma Greatest Hits 2020 - 17.wav"/>
          </p:nvPr>
        </p:nvPicPr>
        <p:blipFill>
          <a:blip r:embed="rId7" cstate="print"/>
          <a:stretch>
            <a:fillRect/>
          </a:stretch>
        </p:blipFill>
        <p:spPr>
          <a:xfrm>
            <a:off x="4644008" y="23488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1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9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9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9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99915_8202870269770178_6984717630247426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5842" y="0"/>
            <a:ext cx="589231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06051_8202874473103091_3601853781589392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19685_8202871736436698_6105943337979386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4540" y="0"/>
            <a:ext cx="537492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38637_8202871129770092_7950888859086825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5950" y="0"/>
            <a:ext cx="48921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46861_8202872529769952_6942860632262964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5133"/>
            <a:ext cx="9144000" cy="514773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28203_8202873573103181_1451744905388039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39469_8202868773103661_8939660553132288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53339" cy="6858000"/>
          </a:xfrm>
          <a:prstGeom prst="rect">
            <a:avLst/>
          </a:prstGeom>
        </p:spPr>
      </p:pic>
      <p:pic>
        <p:nvPicPr>
          <p:cNvPr id="3" name="Image 2" descr="456240908_8202872429769962_84862321193745110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82804" y="0"/>
            <a:ext cx="466119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15578_8202872683103270_4134836383912490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74506_8202868616437010_1055846137369463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3600"/>
            <a:ext cx="9144000" cy="51308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75471_8202869886436883_3349535126794614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5133"/>
            <a:ext cx="9144000" cy="514773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11763_8202873899769815_1444107009750281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12519_8202870096436862_1801483438349906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4704" y="0"/>
            <a:ext cx="6954592" cy="6858000"/>
          </a:xfrm>
          <a:prstGeom prst="rect">
            <a:avLst/>
          </a:prstGeom>
        </p:spPr>
      </p:pic>
      <p:pic>
        <p:nvPicPr>
          <p:cNvPr id="3" name="Image 2" descr="1f4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00" y="2924944"/>
            <a:ext cx="360000" cy="3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60784_8202869439770261_16573957374019754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3166"/>
            <a:ext cx="9144000" cy="529166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61878_8202872879769917_68402203903980674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82076_8202869673103571_4266881391488042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8133"/>
            <a:ext cx="9144000" cy="540173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04192_8202871866436685_633135836622907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6716" y="0"/>
            <a:ext cx="539056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06703_8202870493103489_1421594906436216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3862" y="0"/>
            <a:ext cx="449627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06969_8202874013103137_71402055586678268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09095_8202873219769883_25903899567962226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5312" y="0"/>
            <a:ext cx="415337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14706_8202873399769865_4545340146615637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0378" y="0"/>
            <a:ext cx="536324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63563_8202868176437054_5292773128077300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6407" y="0"/>
            <a:ext cx="493118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79121_8202873049769900_5562403615909697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80842_8202868476437024_6795597442832589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87579_8202870993103439_48007776454951571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0404" y="0"/>
            <a:ext cx="486319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590807_8202870803103458_6262787973620101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4596" y="0"/>
            <a:ext cx="593480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17137_8202864903104048_30701046584965997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68000"/>
            <a:ext cx="9180000" cy="4071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43757_8202807229776482_7503444431300301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70000"/>
            <a:ext cx="9144000" cy="431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58684_8202871436436728_7481118308159690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3938" y="0"/>
            <a:ext cx="6056124" cy="6858000"/>
          </a:xfrm>
          <a:prstGeom prst="rect">
            <a:avLst/>
          </a:prstGeom>
        </p:spPr>
      </p:pic>
      <p:pic>
        <p:nvPicPr>
          <p:cNvPr id="3" name="Image 2" descr="1f9d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3456000"/>
            <a:ext cx="396000" cy="396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59129_8202874739769731_6045181562726017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95702_8202871609770044_5149929048549043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1115" y="0"/>
            <a:ext cx="712176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705756_8202872263103312_477109990925563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817359_8202871299770075_2262127926117319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9575" y="0"/>
            <a:ext cx="450484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817360_8202874586436413_220498430629038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4539139" cy="6858001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902146_8202869783103560_3501844597794094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3600"/>
            <a:ext cx="9144000" cy="51308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913282_8202869159770289_5580125578842800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3600"/>
            <a:ext cx="9144000" cy="51308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914010_8202868899770315_4642047488248636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3600"/>
            <a:ext cx="9144000" cy="51308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70" y="5875115"/>
            <a:ext cx="1676439" cy="8795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9087" y="2828991"/>
            <a:ext cx="1257189" cy="1414208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255" y="4117450"/>
            <a:ext cx="1066706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2239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651946" y="6172012"/>
            <a:ext cx="986224" cy="30844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11.10.2024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575" y="6045031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197" y="2402883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188640"/>
            <a:ext cx="665967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Yiruma</a:t>
            </a:r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Greatest  Hits  2020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703" y="3428382"/>
            <a:ext cx="3047731" cy="1714191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2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8423" y="261369"/>
            <a:ext cx="2095314" cy="2357013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53</Words>
  <Application>Microsoft Office PowerPoint</Application>
  <PresentationFormat>Affichage à l'écran (4:3)</PresentationFormat>
  <Paragraphs>17</Paragraphs>
  <Slides>48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48</vt:i4>
      </vt:variant>
    </vt:vector>
  </HeadingPairs>
  <TitlesOfParts>
    <vt:vector size="50" baseType="lpstr">
      <vt:lpstr>29_Thème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</cp:revision>
  <dcterms:created xsi:type="dcterms:W3CDTF">2024-10-10T21:33:18Z</dcterms:created>
  <dcterms:modified xsi:type="dcterms:W3CDTF">2024-10-11T11:18:50Z</dcterms:modified>
</cp:coreProperties>
</file>