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80" r:id="rId1"/>
    <p:sldMasterId id="2147484428" r:id="rId2"/>
  </p:sldMasterIdLst>
  <p:notesMasterIdLst>
    <p:notesMasterId r:id="rId53"/>
  </p:notesMasterIdLst>
  <p:sldIdLst>
    <p:sldId id="558" r:id="rId3"/>
    <p:sldId id="570" r:id="rId4"/>
    <p:sldId id="573" r:id="rId5"/>
    <p:sldId id="592" r:id="rId6"/>
    <p:sldId id="559" r:id="rId7"/>
    <p:sldId id="560" r:id="rId8"/>
    <p:sldId id="561" r:id="rId9"/>
    <p:sldId id="562" r:id="rId10"/>
    <p:sldId id="563" r:id="rId11"/>
    <p:sldId id="565" r:id="rId12"/>
    <p:sldId id="569" r:id="rId13"/>
    <p:sldId id="571" r:id="rId14"/>
    <p:sldId id="572" r:id="rId15"/>
    <p:sldId id="564" r:id="rId16"/>
    <p:sldId id="574" r:id="rId17"/>
    <p:sldId id="575" r:id="rId18"/>
    <p:sldId id="576" r:id="rId19"/>
    <p:sldId id="577" r:id="rId20"/>
    <p:sldId id="579" r:id="rId21"/>
    <p:sldId id="580" r:id="rId22"/>
    <p:sldId id="581" r:id="rId23"/>
    <p:sldId id="582" r:id="rId24"/>
    <p:sldId id="568" r:id="rId25"/>
    <p:sldId id="583" r:id="rId26"/>
    <p:sldId id="584" r:id="rId27"/>
    <p:sldId id="585" r:id="rId28"/>
    <p:sldId id="587" r:id="rId29"/>
    <p:sldId id="588" r:id="rId30"/>
    <p:sldId id="589" r:id="rId31"/>
    <p:sldId id="590" r:id="rId32"/>
    <p:sldId id="591" r:id="rId33"/>
    <p:sldId id="595" r:id="rId34"/>
    <p:sldId id="596" r:id="rId35"/>
    <p:sldId id="599" r:id="rId36"/>
    <p:sldId id="600" r:id="rId37"/>
    <p:sldId id="602" r:id="rId38"/>
    <p:sldId id="605" r:id="rId39"/>
    <p:sldId id="567" r:id="rId40"/>
    <p:sldId id="597" r:id="rId41"/>
    <p:sldId id="606" r:id="rId42"/>
    <p:sldId id="607" r:id="rId43"/>
    <p:sldId id="608" r:id="rId44"/>
    <p:sldId id="610" r:id="rId45"/>
    <p:sldId id="611" r:id="rId46"/>
    <p:sldId id="612" r:id="rId47"/>
    <p:sldId id="615" r:id="rId48"/>
    <p:sldId id="613" r:id="rId49"/>
    <p:sldId id="614" r:id="rId50"/>
    <p:sldId id="586" r:id="rId51"/>
    <p:sldId id="390" r:id="rId52"/>
  </p:sldIdLst>
  <p:sldSz cx="10261600" cy="57610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L90beWZqVmJwHJjxxyIhOg==" hashData="/Pz4wUNg4s34VpUuP7AR5hWL9R8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71" d="100"/>
          <a:sy n="71" d="100"/>
        </p:scale>
        <p:origin x="-108" y="-204"/>
      </p:cViewPr>
      <p:guideLst>
        <p:guide orient="horz" pos="181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420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10/10/2024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376238" y="685800"/>
            <a:ext cx="61055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376238" y="685800"/>
            <a:ext cx="6105525" cy="34290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080A70-75AB-4AD4-A5A3-BF73EAC3B717}" type="slidenum">
              <a:rPr lang="fr-FR" smtClean="0">
                <a:solidFill>
                  <a:prstClr val="black"/>
                </a:solidFill>
              </a:rPr>
              <a:pPr/>
              <a:t>1</a:t>
            </a:fld>
            <a:endParaRPr lang="fr-FR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76" y="1789677"/>
            <a:ext cx="8722361" cy="1234889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241" y="3264737"/>
            <a:ext cx="7183120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01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03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05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06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08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10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118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213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455" y="3702021"/>
            <a:ext cx="8722361" cy="11442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455" y="2441799"/>
            <a:ext cx="8722361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018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037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0511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069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085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105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118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2136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44868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44868"/>
            <a:ext cx="4532207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289650"/>
            <a:ext cx="4533989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1827600"/>
            <a:ext cx="4533989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5" y="1289650"/>
            <a:ext cx="4535769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0180" indent="0">
              <a:buNone/>
              <a:defRPr sz="2400" b="1"/>
            </a:lvl2pPr>
            <a:lvl3pPr marL="1080370" indent="0">
              <a:buNone/>
              <a:defRPr sz="2100" b="1"/>
            </a:lvl3pPr>
            <a:lvl4pPr marL="1620511" indent="0">
              <a:buNone/>
              <a:defRPr sz="1900" b="1"/>
            </a:lvl4pPr>
            <a:lvl5pPr marL="2160698" indent="0">
              <a:buNone/>
              <a:defRPr sz="1900" b="1"/>
            </a:lvl5pPr>
            <a:lvl6pPr marL="2700854" indent="0">
              <a:buNone/>
              <a:defRPr sz="1900" b="1"/>
            </a:lvl6pPr>
            <a:lvl7pPr marL="3241050" indent="0">
              <a:buNone/>
              <a:defRPr sz="1900" b="1"/>
            </a:lvl7pPr>
            <a:lvl8pPr marL="3781186" indent="0">
              <a:buNone/>
              <a:defRPr sz="1900" b="1"/>
            </a:lvl8pPr>
            <a:lvl9pPr marL="432136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5" y="1827600"/>
            <a:ext cx="4535769" cy="3319265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267" y="232502"/>
            <a:ext cx="3375995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32711"/>
            <a:ext cx="5736521" cy="491688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267" y="1205568"/>
            <a:ext cx="3375995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036026"/>
            <a:ext cx="6156960" cy="476088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518720"/>
            <a:ext cx="6156960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40180" indent="0">
              <a:buNone/>
              <a:defRPr sz="3300"/>
            </a:lvl2pPr>
            <a:lvl3pPr marL="1080370" indent="0">
              <a:buNone/>
              <a:defRPr sz="2900"/>
            </a:lvl3pPr>
            <a:lvl4pPr marL="1620511" indent="0">
              <a:buNone/>
              <a:defRPr sz="2400"/>
            </a:lvl4pPr>
            <a:lvl5pPr marL="2160698" indent="0">
              <a:buNone/>
              <a:defRPr sz="2400"/>
            </a:lvl5pPr>
            <a:lvl6pPr marL="2700854" indent="0">
              <a:buNone/>
              <a:defRPr sz="2400"/>
            </a:lvl6pPr>
            <a:lvl7pPr marL="3241050" indent="0">
              <a:buNone/>
              <a:defRPr sz="2400"/>
            </a:lvl7pPr>
            <a:lvl8pPr marL="3781186" indent="0">
              <a:buNone/>
              <a:defRPr sz="2400"/>
            </a:lvl8pPr>
            <a:lvl9pPr marL="432136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4508822"/>
            <a:ext cx="6156960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0180" indent="0">
              <a:buNone/>
              <a:defRPr sz="1300"/>
            </a:lvl2pPr>
            <a:lvl3pPr marL="1080370" indent="0">
              <a:buNone/>
              <a:defRPr sz="1200"/>
            </a:lvl3pPr>
            <a:lvl4pPr marL="1620511" indent="0">
              <a:buNone/>
              <a:defRPr sz="1100"/>
            </a:lvl4pPr>
            <a:lvl5pPr marL="2160698" indent="0">
              <a:buNone/>
              <a:defRPr sz="1100"/>
            </a:lvl5pPr>
            <a:lvl6pPr marL="2700854" indent="0">
              <a:buNone/>
              <a:defRPr sz="1100"/>
            </a:lvl6pPr>
            <a:lvl7pPr marL="3241050" indent="0">
              <a:buNone/>
              <a:defRPr sz="1100"/>
            </a:lvl7pPr>
            <a:lvl8pPr marL="3781186" indent="0">
              <a:buNone/>
              <a:defRPr sz="1100"/>
            </a:lvl8pPr>
            <a:lvl9pPr marL="432136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39996" y="234050"/>
            <a:ext cx="230886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34050"/>
            <a:ext cx="675555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295" y="1793119"/>
            <a:ext cx="8722361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510" y="3264589"/>
            <a:ext cx="7183120" cy="147226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41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82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226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763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043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645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0862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5271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283" y="3704769"/>
            <a:ext cx="8722361" cy="1144206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283" y="2441778"/>
            <a:ext cx="8722361" cy="1260227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410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8204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226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7636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043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6454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0862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5271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082" y="1344981"/>
            <a:ext cx="4532206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6519" y="1344981"/>
            <a:ext cx="4532206" cy="380201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753" y="1289612"/>
            <a:ext cx="4533989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753" y="1827000"/>
            <a:ext cx="4533989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194" y="1289612"/>
            <a:ext cx="4535771" cy="537430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4101" indent="0">
              <a:buNone/>
              <a:defRPr sz="2400" b="1"/>
            </a:lvl2pPr>
            <a:lvl3pPr marL="1088204" indent="0">
              <a:buNone/>
              <a:defRPr sz="2100" b="1"/>
            </a:lvl3pPr>
            <a:lvl4pPr marL="1632265" indent="0">
              <a:buNone/>
              <a:defRPr sz="1900" b="1"/>
            </a:lvl4pPr>
            <a:lvl5pPr marL="2176367" indent="0">
              <a:buNone/>
              <a:defRPr sz="1900" b="1"/>
            </a:lvl5pPr>
            <a:lvl6pPr marL="2720437" indent="0">
              <a:buNone/>
              <a:defRPr sz="1900" b="1"/>
            </a:lvl6pPr>
            <a:lvl7pPr marL="3264540" indent="0">
              <a:buNone/>
              <a:defRPr sz="1900" b="1"/>
            </a:lvl7pPr>
            <a:lvl8pPr marL="3808624" indent="0">
              <a:buNone/>
              <a:defRPr sz="1900" b="1"/>
            </a:lvl8pPr>
            <a:lvl9pPr marL="4352712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194" y="1827000"/>
            <a:ext cx="4535771" cy="3319264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6063" y="232502"/>
            <a:ext cx="3375995" cy="97617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32142"/>
            <a:ext cx="5736521" cy="4916886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6063" y="1205551"/>
            <a:ext cx="3375995" cy="3940710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035494"/>
            <a:ext cx="6156960" cy="476086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518272"/>
            <a:ext cx="6156960" cy="3456623"/>
          </a:xfrm>
        </p:spPr>
        <p:txBody>
          <a:bodyPr/>
          <a:lstStyle>
            <a:lvl1pPr marL="0" indent="0">
              <a:buNone/>
              <a:defRPr sz="3800"/>
            </a:lvl1pPr>
            <a:lvl2pPr marL="544101" indent="0">
              <a:buNone/>
              <a:defRPr sz="3300"/>
            </a:lvl2pPr>
            <a:lvl3pPr marL="1088204" indent="0">
              <a:buNone/>
              <a:defRPr sz="2900"/>
            </a:lvl3pPr>
            <a:lvl4pPr marL="1632265" indent="0">
              <a:buNone/>
              <a:defRPr sz="2400"/>
            </a:lvl4pPr>
            <a:lvl5pPr marL="2176367" indent="0">
              <a:buNone/>
              <a:defRPr sz="2400"/>
            </a:lvl5pPr>
            <a:lvl6pPr marL="2720437" indent="0">
              <a:buNone/>
              <a:defRPr sz="2400"/>
            </a:lvl6pPr>
            <a:lvl7pPr marL="3264540" indent="0">
              <a:buNone/>
              <a:defRPr sz="2400"/>
            </a:lvl7pPr>
            <a:lvl8pPr marL="3808624" indent="0">
              <a:buNone/>
              <a:defRPr sz="2400"/>
            </a:lvl8pPr>
            <a:lvl9pPr marL="4352712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4508820"/>
            <a:ext cx="6156960" cy="676121"/>
          </a:xfrm>
        </p:spPr>
        <p:txBody>
          <a:bodyPr/>
          <a:lstStyle>
            <a:lvl1pPr marL="0" indent="0">
              <a:buNone/>
              <a:defRPr sz="1700"/>
            </a:lvl1pPr>
            <a:lvl2pPr marL="544101" indent="0">
              <a:buNone/>
              <a:defRPr sz="1500"/>
            </a:lvl2pPr>
            <a:lvl3pPr marL="1088204" indent="0">
              <a:buNone/>
              <a:defRPr sz="1200"/>
            </a:lvl3pPr>
            <a:lvl4pPr marL="1632265" indent="0">
              <a:buNone/>
              <a:defRPr sz="1100"/>
            </a:lvl4pPr>
            <a:lvl5pPr marL="2176367" indent="0">
              <a:buNone/>
              <a:defRPr sz="1100"/>
            </a:lvl5pPr>
            <a:lvl6pPr marL="2720437" indent="0">
              <a:buNone/>
              <a:defRPr sz="1100"/>
            </a:lvl6pPr>
            <a:lvl7pPr marL="3264540" indent="0">
              <a:buNone/>
              <a:defRPr sz="1100"/>
            </a:lvl7pPr>
            <a:lvl8pPr marL="3808624" indent="0">
              <a:buNone/>
              <a:defRPr sz="1100"/>
            </a:lvl8pPr>
            <a:lvl9pPr marL="4352712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52" y="233479"/>
            <a:ext cx="2308862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33479"/>
            <a:ext cx="6755552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68" y="230729"/>
            <a:ext cx="9235442" cy="960173"/>
          </a:xfrm>
          <a:prstGeom prst="rect">
            <a:avLst/>
          </a:prstGeom>
        </p:spPr>
        <p:txBody>
          <a:bodyPr vert="horz" lIns="107353" tIns="53679" rIns="107353" bIns="5367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68" y="1344868"/>
            <a:ext cx="9235442" cy="3802019"/>
          </a:xfrm>
          <a:prstGeom prst="rect">
            <a:avLst/>
          </a:prstGeom>
        </p:spPr>
        <p:txBody>
          <a:bodyPr vert="horz" lIns="107353" tIns="53679" rIns="107353" bIns="5367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75" y="5342976"/>
            <a:ext cx="2394373" cy="306722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l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1522B7-8342-4AA7-9877-C4ACC596860F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093" y="5342976"/>
            <a:ext cx="3249507" cy="306722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ct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02" y="5342976"/>
            <a:ext cx="2394373" cy="306722"/>
          </a:xfrm>
          <a:prstGeom prst="rect">
            <a:avLst/>
          </a:prstGeom>
        </p:spPr>
        <p:txBody>
          <a:bodyPr vert="horz" lIns="107353" tIns="53679" rIns="107353" bIns="53679" rtlCol="0" anchor="ctr"/>
          <a:lstStyle>
            <a:lvl1pPr algn="r" defTabSz="1080370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819251-18C8-43CD-B964-69BDD9584F36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81" r:id="rId1"/>
    <p:sldLayoutId id="2147484082" r:id="rId2"/>
    <p:sldLayoutId id="2147484083" r:id="rId3"/>
    <p:sldLayoutId id="2147484084" r:id="rId4"/>
    <p:sldLayoutId id="2147484085" r:id="rId5"/>
    <p:sldLayoutId id="2147484086" r:id="rId6"/>
    <p:sldLayoutId id="2147484087" r:id="rId7"/>
    <p:sldLayoutId id="2147484088" r:id="rId8"/>
    <p:sldLayoutId id="2147484089" r:id="rId9"/>
    <p:sldLayoutId id="2147484090" r:id="rId10"/>
    <p:sldLayoutId id="2147484091" r:id="rId11"/>
  </p:sldLayoutIdLst>
  <p:transition spd="slow" advTm="4000">
    <p:dissolve/>
  </p:transition>
  <p:txStyles>
    <p:titleStyle>
      <a:lvl1pPr algn="ctr" defTabSz="1080370" rtl="0" eaLnBrk="1" latinLnBrk="0" hangingPunct="1">
        <a:spcBef>
          <a:spcPct val="0"/>
        </a:spcBef>
        <a:buNone/>
        <a:defRPr sz="52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5139" indent="-405139" algn="l" defTabSz="1080370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7762" indent="-337609" algn="l" defTabSz="1080370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0431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0599" indent="-270102" algn="l" defTabSz="1080370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0767" indent="-270102" algn="l" defTabSz="1080370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0903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1117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5128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591472" indent="-270102" algn="l" defTabSz="108037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018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037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0511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0698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0854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1050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1186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21362" algn="l" defTabSz="108037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089" y="231090"/>
            <a:ext cx="9235440" cy="960175"/>
          </a:xfrm>
          <a:prstGeom prst="rect">
            <a:avLst/>
          </a:prstGeom>
        </p:spPr>
        <p:txBody>
          <a:bodyPr vert="horz" lIns="108343" tIns="54169" rIns="108343" bIns="54169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089" y="1344981"/>
            <a:ext cx="9235440" cy="3802019"/>
          </a:xfrm>
          <a:prstGeom prst="rect">
            <a:avLst/>
          </a:prstGeom>
        </p:spPr>
        <p:txBody>
          <a:bodyPr vert="horz" lIns="108343" tIns="54169" rIns="108343" bIns="54169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859" y="5342396"/>
            <a:ext cx="2394373" cy="306722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l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10/10/2024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7907" y="5342396"/>
            <a:ext cx="3249507" cy="306722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ct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033" y="5342396"/>
            <a:ext cx="2394373" cy="306722"/>
          </a:xfrm>
          <a:prstGeom prst="rect">
            <a:avLst/>
          </a:prstGeom>
        </p:spPr>
        <p:txBody>
          <a:bodyPr vert="horz" lIns="108343" tIns="54169" rIns="108343" bIns="54169" rtlCol="0" anchor="ctr"/>
          <a:lstStyle>
            <a:lvl1pPr algn="r" defTabSz="1088204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429" r:id="rId1"/>
    <p:sldLayoutId id="2147484430" r:id="rId2"/>
    <p:sldLayoutId id="2147484431" r:id="rId3"/>
    <p:sldLayoutId id="2147484432" r:id="rId4"/>
    <p:sldLayoutId id="2147484433" r:id="rId5"/>
    <p:sldLayoutId id="2147484434" r:id="rId6"/>
    <p:sldLayoutId id="2147484435" r:id="rId7"/>
    <p:sldLayoutId id="2147484436" r:id="rId8"/>
    <p:sldLayoutId id="2147484437" r:id="rId9"/>
    <p:sldLayoutId id="2147484438" r:id="rId10"/>
    <p:sldLayoutId id="2147484439" r:id="rId11"/>
  </p:sldLayoutIdLst>
  <p:transition spd="med" advTm="4000">
    <p:dissolve/>
  </p:transition>
  <p:txStyles>
    <p:titleStyle>
      <a:lvl1pPr algn="ctr" defTabSz="1088204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075" indent="-408075" algn="l" defTabSz="1088204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4140" indent="-340056" algn="l" defTabSz="1088204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0227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4315" indent="-272059" algn="l" defTabSz="1088204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48403" indent="-272059" algn="l" defTabSz="1088204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24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36573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0674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24778" indent="-272059" algn="l" defTabSz="1088204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4101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820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2265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7636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0437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64540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08624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52712" algn="l" defTabSz="1088204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32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44.jpe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51.jpeg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6.jpeg"/><Relationship Id="rId4" Type="http://schemas.openxmlformats.org/officeDocument/2006/relationships/image" Target="../media/image6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 cstate="print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>
            <a:spLocks/>
          </p:cNvSpPr>
          <p:nvPr/>
        </p:nvSpPr>
        <p:spPr>
          <a:xfrm rot="21600000">
            <a:off x="3" y="4123365"/>
            <a:ext cx="10261599" cy="1515943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Plain">
              <a:avLst/>
            </a:prstTxWarp>
            <a:spAutoFit/>
          </a:bodyPr>
          <a:lstStyle/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Découverte</a:t>
            </a:r>
          </a:p>
          <a:p>
            <a:pPr defTabSz="1088204"/>
            <a:r>
              <a:rPr lang="fr-FR" sz="5900" dirty="0" smtClean="0">
                <a:ln w="63500">
                  <a:solidFill>
                    <a:prstClr val="black"/>
                  </a:solidFill>
                </a:ln>
                <a:solidFill>
                  <a:srgbClr val="FFFF00"/>
                </a:solidFill>
                <a:latin typeface="Broadway" pitchFamily="82" charset="0"/>
              </a:rPr>
              <a:t> de l'alsace par des touristes </a:t>
            </a:r>
            <a:endParaRPr lang="fr-FR" sz="5900" dirty="0">
              <a:ln w="63500">
                <a:solidFill>
                  <a:prstClr val="black"/>
                </a:solidFill>
              </a:ln>
              <a:blipFill>
                <a:blip r:embed="rId5"/>
                <a:stretch>
                  <a:fillRect/>
                </a:stretch>
              </a:blipFill>
              <a:latin typeface="Broadway" pitchFamily="82" charset="0"/>
            </a:endParaRPr>
          </a:p>
        </p:txBody>
      </p:sp>
      <p:sp>
        <p:nvSpPr>
          <p:cNvPr id="2" name="ZoneTexte 1"/>
          <p:cNvSpPr txBox="1">
            <a:spLocks noChangeAspect="1"/>
          </p:cNvSpPr>
          <p:nvPr/>
        </p:nvSpPr>
        <p:spPr>
          <a:xfrm rot="2880000">
            <a:off x="4465499" y="-4603"/>
            <a:ext cx="5011210" cy="5053571"/>
          </a:xfrm>
          <a:prstGeom prst="rect">
            <a:avLst/>
          </a:prstGeom>
          <a:noFill/>
        </p:spPr>
        <p:txBody>
          <a:bodyPr wrap="none" lIns="90843" tIns="45413" rIns="90843" bIns="45413" rtlCol="0">
            <a:prstTxWarp prst="textArchUpPour">
              <a:avLst/>
            </a:prstTxWarp>
            <a:spAutoFit/>
          </a:bodyPr>
          <a:lstStyle/>
          <a:p>
            <a:pPr defTabSz="1088204"/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3042568" y="1121829"/>
            <a:ext cx="2037326" cy="1476708"/>
          </a:xfrm>
          <a:prstGeom prst="rect">
            <a:avLst/>
          </a:prstGeom>
          <a:noFill/>
        </p:spPr>
        <p:txBody>
          <a:bodyPr wrap="square" lIns="90843" tIns="45413" rIns="90843" bIns="45413" rtlCol="0">
            <a:spAutoFit/>
          </a:bodyPr>
          <a:lstStyle/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</a:t>
            </a:r>
          </a:p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par différents touristes </a:t>
            </a:r>
          </a:p>
          <a:p>
            <a:pPr algn="ctr" defTabSz="1088204"/>
            <a:r>
              <a:rPr lang="fr-FR" sz="18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3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3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7" y="60638"/>
            <a:ext cx="3260328" cy="2461520"/>
          </a:xfrm>
          <a:prstGeom prst="rect">
            <a:avLst/>
          </a:prstGeom>
        </p:spPr>
        <p:txBody>
          <a:bodyPr wrap="square" lIns="121266" tIns="60617" rIns="121266" bIns="60617">
            <a:spAutoFit/>
          </a:bodyPr>
          <a:lstStyle/>
          <a:p>
            <a:pPr algn="ctr" defTabSz="1088204"/>
            <a:r>
              <a:rPr lang="fr-FR" sz="3300" b="1" dirty="0" smtClean="0">
                <a:solidFill>
                  <a:prstClr val="black"/>
                </a:solidFill>
                <a:latin typeface="Chiller" pitchFamily="82" charset="0"/>
              </a:rPr>
              <a:t>Ce ne sont pas les rues, c'est là où les rues vous mènent qui sont importantes. </a:t>
            </a:r>
          </a:p>
          <a:p>
            <a:pPr algn="ctr" defTabSz="1088204"/>
            <a:r>
              <a:rPr lang="fr-FR" sz="2000" b="1" dirty="0" smtClean="0">
                <a:solidFill>
                  <a:prstClr val="black"/>
                </a:solidFill>
                <a:latin typeface="Chiller" pitchFamily="82" charset="0"/>
              </a:rPr>
              <a:t>Bruce Davidson</a:t>
            </a:r>
            <a:endParaRPr lang="fr-FR" sz="20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066907" y="3426319"/>
            <a:ext cx="672377" cy="999654"/>
          </a:xfrm>
          <a:prstGeom prst="rect">
            <a:avLst/>
          </a:prstGeom>
        </p:spPr>
        <p:txBody>
          <a:bodyPr wrap="none" lIns="90843" tIns="45413" rIns="90843" bIns="45413">
            <a:spAutoFit/>
          </a:bodyPr>
          <a:lstStyle/>
          <a:p>
            <a:pPr defTabSz="1086551"/>
            <a:r>
              <a:rPr lang="fr-FR" sz="5900" dirty="0" smtClean="0">
                <a:ln w="2540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7</a:t>
            </a:r>
            <a:endParaRPr lang="fr-FR" dirty="0">
              <a:ln w="25400">
                <a:solidFill>
                  <a:prstClr val="black"/>
                </a:solidFill>
              </a:ln>
              <a:solidFill>
                <a:srgbClr val="C00000"/>
              </a:soli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44003" y="2808000"/>
            <a:ext cx="521591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400" dirty="0" smtClean="0">
                <a:ln w="381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MONT STE ODILE</a:t>
            </a:r>
            <a:r>
              <a:rPr lang="fr-FR" sz="4800" dirty="0" smtClean="0">
                <a:ln w="635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 </a:t>
            </a:r>
            <a:endParaRPr lang="fr-FR" sz="1800" dirty="0">
              <a:solidFill>
                <a:srgbClr val="FF0000"/>
              </a:solidFill>
            </a:endParaRPr>
          </a:p>
        </p:txBody>
      </p:sp>
      <p:pic>
        <p:nvPicPr>
          <p:cNvPr id="9" name="Image 8" descr="0a000004-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731200" y="2808511"/>
            <a:ext cx="1800000" cy="1800000"/>
          </a:xfrm>
          <a:prstGeom prst="rect">
            <a:avLst/>
          </a:prstGeom>
        </p:spPr>
      </p:pic>
      <p:pic>
        <p:nvPicPr>
          <p:cNvPr id="11" name="Yiruma Greatest Hits 2020 - 14.wav">
            <a:hlinkClick r:id="" action="ppaction://media"/>
          </p:cNvPr>
          <p:cNvPicPr>
            <a:picLocks noRot="1" noChangeAspect="1"/>
          </p:cNvPicPr>
          <p:nvPr>
            <a:wavAudioFile r:embed="rId1" name="Yiruma Greatest Hits 2020 - 14.wav"/>
          </p:nvPr>
        </p:nvPicPr>
        <p:blipFill>
          <a:blip r:embed="rId7" cstate="print"/>
          <a:stretch>
            <a:fillRect/>
          </a:stretch>
        </p:blipFill>
        <p:spPr>
          <a:xfrm>
            <a:off x="4914776" y="2304455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 advTm="32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700"/>
                            </p:stCondLst>
                            <p:childTnLst>
                              <p:par>
                                <p:cTn id="24" presetID="41" presetClass="entr" presetSubtype="0" fill="hold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1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82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22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42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5" grpId="0"/>
      <p:bldP spid="4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41003_8258304180893453_67059519752850515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8000" y="0"/>
            <a:ext cx="5120923" cy="5761038"/>
          </a:xfrm>
          <a:prstGeom prst="rect">
            <a:avLst/>
          </a:prstGeom>
        </p:spPr>
      </p:pic>
      <p:pic>
        <p:nvPicPr>
          <p:cNvPr id="3" name="Image 2" descr="457371243_8258300760893795_574925736886431733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652000" y="0"/>
            <a:ext cx="4320779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67304" y="5184775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4000" r="-2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4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22393_8258302774226927_58789173845586348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12308" y="0"/>
            <a:ext cx="3236983" cy="5761038"/>
          </a:xfrm>
          <a:prstGeom prst="rect">
            <a:avLst/>
          </a:prstGeom>
        </p:spPr>
      </p:pic>
      <p:pic>
        <p:nvPicPr>
          <p:cNvPr id="3" name="Image 2" descr="457481036_8258302540893617_8570144561852511614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3236983" cy="5761038"/>
          </a:xfrm>
          <a:prstGeom prst="rect">
            <a:avLst/>
          </a:prstGeom>
        </p:spPr>
      </p:pic>
      <p:pic>
        <p:nvPicPr>
          <p:cNvPr id="4" name="Image 3" descr="457571596_8258303200893551_481662053974660894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4617" y="0"/>
            <a:ext cx="323698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61448_8258302870893584_25272436892616160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9568" y="0"/>
            <a:ext cx="766246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7775_8258303784226826_237301743816063626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744675" cy="5761038"/>
          </a:xfrm>
          <a:prstGeom prst="rect">
            <a:avLst/>
          </a:prstGeom>
        </p:spPr>
      </p:pic>
      <p:pic>
        <p:nvPicPr>
          <p:cNvPr id="4" name="Image 3" descr="457813609_8258304037560134_18699891189750765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308000" y="0"/>
            <a:ext cx="3236983" cy="5761038"/>
          </a:xfrm>
          <a:prstGeom prst="rect">
            <a:avLst/>
          </a:prstGeom>
        </p:spPr>
      </p:pic>
      <p:pic>
        <p:nvPicPr>
          <p:cNvPr id="3" name="Image 2" descr="457590787_8258303447560193_8451729059369824760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744000" y="0"/>
            <a:ext cx="4117751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497606_8258302054226999_626992866524891717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61473" y="0"/>
            <a:ext cx="8738653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591896_8258300524227152_559223360177300988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010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457616692_8258302154226989_28257334030084772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44000" y="0"/>
            <a:ext cx="3805886" cy="5761038"/>
          </a:xfrm>
          <a:prstGeom prst="rect">
            <a:avLst/>
          </a:prstGeom>
        </p:spPr>
      </p:pic>
      <p:pic>
        <p:nvPicPr>
          <p:cNvPr id="2" name="Image 1" descr="457600232_8258302670893604_446933304244723291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02794" y="0"/>
            <a:ext cx="4056011" cy="5761038"/>
          </a:xfrm>
          <a:prstGeom prst="rect">
            <a:avLst/>
          </a:prstGeom>
        </p:spPr>
      </p:pic>
      <p:pic>
        <p:nvPicPr>
          <p:cNvPr id="3" name="Image 2" descr="457709594_8258303314226873_639742023590180188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024617" y="0"/>
            <a:ext cx="3236983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373280_8258299920893879_541127906294391760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3863496" cy="5761038"/>
          </a:xfrm>
          <a:prstGeom prst="rect">
            <a:avLst/>
          </a:prstGeom>
        </p:spPr>
      </p:pic>
      <p:pic>
        <p:nvPicPr>
          <p:cNvPr id="3" name="Image 2" descr="457736719_8258303914226813_6492734526671313571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032000" y="0"/>
            <a:ext cx="3236983" cy="5761038"/>
          </a:xfrm>
          <a:prstGeom prst="rect">
            <a:avLst/>
          </a:prstGeom>
        </p:spPr>
      </p:pic>
      <p:pic>
        <p:nvPicPr>
          <p:cNvPr id="4" name="Image 3" descr="457872655_8258299060893965_1713380809177244902_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453094" y="0"/>
            <a:ext cx="2808506" cy="5761038"/>
          </a:xfrm>
          <a:prstGeom prst="rect">
            <a:avLst/>
          </a:prstGeom>
        </p:spPr>
      </p:pic>
    </p:spTree>
  </p:cSld>
  <p:clrMapOvr>
    <a:masterClrMapping/>
  </p:clrMapOvr>
  <p:transition spd="med" advTm="6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7601151_8258300370893834_627337511632841936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61446" y="0"/>
            <a:ext cx="7738708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3000" r="-3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8000" r="-2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a000000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667304" y="5184775"/>
            <a:ext cx="371475" cy="371475"/>
          </a:xfrm>
          <a:prstGeom prst="rect">
            <a:avLst/>
          </a:prstGeom>
        </p:spPr>
      </p:pic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087116_8258300637560474_513491891580562096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0108" y="0"/>
            <a:ext cx="7681384" cy="5761038"/>
          </a:xfrm>
          <a:prstGeom prst="rect">
            <a:avLst/>
          </a:prstGeom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 cstate="print">
            <a:lum/>
          </a:blip>
          <a:srcRect/>
          <a:stretch>
            <a:fillRect t="-39000" b="-2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4134" y="4935368"/>
            <a:ext cx="1881337" cy="73885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Image 5" descr="C-est-fini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640085" y="2376484"/>
            <a:ext cx="1410845" cy="1188000"/>
          </a:xfrm>
          <a:prstGeom prst="rect">
            <a:avLst/>
          </a:prstGeom>
        </p:spPr>
      </p:pic>
      <p:sp>
        <p:nvSpPr>
          <p:cNvPr id="7" name="Étoile à 12 branches 6"/>
          <p:cNvSpPr>
            <a:spLocks/>
          </p:cNvSpPr>
          <p:nvPr/>
        </p:nvSpPr>
        <p:spPr>
          <a:xfrm>
            <a:off x="5473362" y="3458849"/>
            <a:ext cx="1197081" cy="576000"/>
          </a:xfrm>
          <a:prstGeom prst="star12">
            <a:avLst>
              <a:gd name="adj" fmla="val 39160"/>
            </a:avLst>
          </a:prstGeom>
          <a:solidFill>
            <a:srgbClr val="FFFF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2238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8587184" y="5184775"/>
            <a:ext cx="986224" cy="308441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effectLst>
            <a:softEdge rad="31750"/>
          </a:effectLst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1300" b="1" dirty="0" smtClean="0">
                <a:solidFill>
                  <a:srgbClr val="FF0000"/>
                </a:solidFill>
              </a:rPr>
              <a:t>10.10.2024</a:t>
            </a:r>
            <a:endParaRPr lang="fr-FR" sz="1300" b="1" dirty="0">
              <a:solidFill>
                <a:srgbClr val="FF0000"/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2652455" y="5078106"/>
            <a:ext cx="2518951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Création</a:t>
            </a:r>
            <a:endParaRPr lang="fr-FR" sz="38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2" name="ZoneTexte 11"/>
          <p:cNvSpPr txBox="1"/>
          <p:nvPr/>
        </p:nvSpPr>
        <p:spPr>
          <a:xfrm>
            <a:off x="6328432" y="2018533"/>
            <a:ext cx="2518118" cy="770106"/>
          </a:xfrm>
          <a:prstGeom prst="rect">
            <a:avLst/>
          </a:prstGeom>
          <a:noFill/>
        </p:spPr>
        <p:txBody>
          <a:bodyPr wrap="none" lIns="107343" tIns="53669" rIns="107343" bIns="53669" rtlCol="0">
            <a:spAutoFit/>
          </a:bodyPr>
          <a:lstStyle/>
          <a:p>
            <a:pPr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Internet</a:t>
            </a:r>
            <a:endParaRPr lang="fr-FR" sz="48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4" name="ZoneTexte 13"/>
          <p:cNvSpPr txBox="1"/>
          <p:nvPr/>
        </p:nvSpPr>
        <p:spPr>
          <a:xfrm>
            <a:off x="162248" y="144215"/>
            <a:ext cx="6573132" cy="1431825"/>
          </a:xfrm>
          <a:prstGeom prst="rect">
            <a:avLst/>
          </a:prstGeom>
          <a:noFill/>
        </p:spPr>
        <p:txBody>
          <a:bodyPr wrap="square" lIns="107343" tIns="53669" rIns="107343" bIns="53669" rtlCol="0">
            <a:spAutoFit/>
          </a:bodyPr>
          <a:lstStyle/>
          <a:p>
            <a:pPr algn="ctr" defTabSz="1080269"/>
            <a:r>
              <a:rPr lang="fr-FR" sz="4300" dirty="0" err="1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Yiruma</a:t>
            </a:r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 </a:t>
            </a:r>
            <a:endParaRPr lang="fr-FR" sz="4300" dirty="0" smtClean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  <a:p>
            <a:pPr algn="ctr" defTabSz="1080269"/>
            <a:r>
              <a:rPr lang="fr-FR" sz="4300" dirty="0" smtClean="0">
                <a:ln w="19050">
                  <a:solidFill>
                    <a:prstClr val="black"/>
                  </a:solidFill>
                </a:ln>
                <a:solidFill>
                  <a:srgbClr val="FFFF00"/>
                </a:solidFill>
                <a:latin typeface="Permanent Marker" pitchFamily="2" charset="0"/>
                <a:ea typeface="Permanent Marker" pitchFamily="2" charset="0"/>
              </a:rPr>
              <a:t>Greatest  Hits  2020</a:t>
            </a:r>
            <a:endParaRPr lang="fr-FR" sz="3600" dirty="0">
              <a:ln w="19050">
                <a:solidFill>
                  <a:prstClr val="black"/>
                </a:solidFill>
              </a:ln>
              <a:solidFill>
                <a:srgbClr val="FFFF00"/>
              </a:solidFill>
              <a:latin typeface="Permanent Marker" pitchFamily="2" charset="0"/>
              <a:ea typeface="Permanent Marker" pitchFamily="2" charset="0"/>
            </a:endParaRPr>
          </a:p>
        </p:txBody>
      </p:sp>
      <p:sp>
        <p:nvSpPr>
          <p:cNvPr id="17" name="Rectangle à coins arrondis 16"/>
          <p:cNvSpPr/>
          <p:nvPr/>
        </p:nvSpPr>
        <p:spPr>
          <a:xfrm>
            <a:off x="727987" y="2880000"/>
            <a:ext cx="3420231" cy="1440000"/>
          </a:xfrm>
          <a:prstGeom prst="roundRect">
            <a:avLst/>
          </a:prstGeom>
          <a:blipFill dpi="0" rotWithShape="1">
            <a:blip r:embed="rId5" cstate="print"/>
            <a:srcRect/>
            <a:stretch>
              <a:fillRect l="-2000" r="-2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7343" tIns="53669" rIns="107343" bIns="53669" rtlCol="0" anchor="ctr"/>
          <a:lstStyle/>
          <a:p>
            <a:pPr algn="ctr" defTabSz="1080269"/>
            <a:endParaRPr lang="fr-FR" sz="1900" dirty="0">
              <a:solidFill>
                <a:prstClr val="white"/>
              </a:solidFill>
            </a:endParaRPr>
          </a:p>
        </p:txBody>
      </p:sp>
      <p:pic>
        <p:nvPicPr>
          <p:cNvPr id="18" name="Image 17" descr="f1daPhotographe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flipH="1">
            <a:off x="7696675" y="219561"/>
            <a:ext cx="2351408" cy="1980000"/>
          </a:xfrm>
          <a:prstGeom prst="rect">
            <a:avLst/>
          </a:prstGeom>
        </p:spPr>
      </p:pic>
    </p:spTree>
  </p:cSld>
  <p:clrMapOvr>
    <a:masterClrMapping/>
  </p:clrMapOvr>
  <p:transition spd="slow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2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4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35" presetID="24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11" grpId="0"/>
      <p:bldP spid="12" grpId="0"/>
      <p:bldP spid="14" grpId="0"/>
      <p:bldP spid="17" grpId="0" animBg="1"/>
    </p:bldLst>
  </p:timing>
</p:sld>
</file>

<file path=ppt/theme/theme1.xml><?xml version="1.0" encoding="utf-8"?>
<a:theme xmlns:a="http://schemas.openxmlformats.org/drawingml/2006/main" name="22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 rtlCol="0" anchor="ctr"/>
      <a:lstStyle>
        <a:defPPr algn="ctr">
          <a:defRPr sz="160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3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2875</TotalTime>
  <Words>53</Words>
  <Application>Microsoft Office PowerPoint</Application>
  <PresentationFormat>Personnalisé</PresentationFormat>
  <Paragraphs>17</Paragraphs>
  <Slides>50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50</vt:i4>
      </vt:variant>
    </vt:vector>
  </HeadingPairs>
  <TitlesOfParts>
    <vt:vector size="52" baseType="lpstr">
      <vt:lpstr>22_Thème Office</vt:lpstr>
      <vt:lpstr>31_Thème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360</cp:revision>
  <dcterms:created xsi:type="dcterms:W3CDTF">2020-05-12T17:47:43Z</dcterms:created>
  <dcterms:modified xsi:type="dcterms:W3CDTF">2024-10-10T21:17:41Z</dcterms:modified>
</cp:coreProperties>
</file>