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66" r:id="rId4"/>
    <p:sldId id="407" r:id="rId5"/>
    <p:sldId id="408" r:id="rId6"/>
    <p:sldId id="375" r:id="rId7"/>
    <p:sldId id="409" r:id="rId8"/>
    <p:sldId id="410" r:id="rId9"/>
    <p:sldId id="411" r:id="rId10"/>
    <p:sldId id="412" r:id="rId11"/>
    <p:sldId id="413" r:id="rId12"/>
    <p:sldId id="414" r:id="rId13"/>
    <p:sldId id="415" r:id="rId14"/>
    <p:sldId id="416" r:id="rId15"/>
    <p:sldId id="371" r:id="rId16"/>
    <p:sldId id="417" r:id="rId17"/>
    <p:sldId id="418" r:id="rId18"/>
    <p:sldId id="419" r:id="rId19"/>
    <p:sldId id="420" r:id="rId20"/>
    <p:sldId id="421" r:id="rId21"/>
    <p:sldId id="422" r:id="rId22"/>
    <p:sldId id="372" r:id="rId23"/>
    <p:sldId id="423" r:id="rId24"/>
    <p:sldId id="424" r:id="rId25"/>
    <p:sldId id="425" r:id="rId26"/>
    <p:sldId id="374" r:id="rId27"/>
    <p:sldId id="367" r:id="rId28"/>
    <p:sldId id="368" r:id="rId29"/>
    <p:sldId id="369" r:id="rId30"/>
    <p:sldId id="370" r:id="rId31"/>
    <p:sldId id="373" r:id="rId32"/>
    <p:sldId id="376" r:id="rId33"/>
    <p:sldId id="377" r:id="rId34"/>
    <p:sldId id="379" r:id="rId35"/>
    <p:sldId id="380" r:id="rId36"/>
    <p:sldId id="382" r:id="rId37"/>
    <p:sldId id="384" r:id="rId38"/>
    <p:sldId id="389" r:id="rId39"/>
    <p:sldId id="390" r:id="rId40"/>
    <p:sldId id="388" r:id="rId41"/>
    <p:sldId id="391" r:id="rId42"/>
    <p:sldId id="392" r:id="rId43"/>
    <p:sldId id="393" r:id="rId44"/>
    <p:sldId id="381" r:id="rId45"/>
    <p:sldId id="394" r:id="rId46"/>
    <p:sldId id="383" r:id="rId47"/>
    <p:sldId id="395" r:id="rId48"/>
    <p:sldId id="385" r:id="rId49"/>
    <p:sldId id="396" r:id="rId50"/>
    <p:sldId id="386" r:id="rId51"/>
    <p:sldId id="397" r:id="rId52"/>
    <p:sldId id="378" r:id="rId53"/>
    <p:sldId id="399" r:id="rId54"/>
    <p:sldId id="398" r:id="rId55"/>
    <p:sldId id="400" r:id="rId56"/>
    <p:sldId id="401" r:id="rId57"/>
    <p:sldId id="402" r:id="rId58"/>
    <p:sldId id="403" r:id="rId59"/>
    <p:sldId id="387" r:id="rId60"/>
    <p:sldId id="404" r:id="rId61"/>
    <p:sldId id="406" r:id="rId62"/>
    <p:sldId id="405" r:id="rId63"/>
    <p:sldId id="302" r:id="rId64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3Z9tisihxLx+e9iU0qlpA==" hashData="2D2Xby22EO5P4nZJsKq8QmF69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blind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700000">
            <a:off x="4598634" y="2340000"/>
            <a:ext cx="4320080" cy="355790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Pe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intre  du  C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latin typeface="Broadway" pitchFamily="82" charset="0"/>
              </a:rPr>
              <a:t>iel</a:t>
            </a:r>
            <a:endParaRPr lang="fr-FR" sz="60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320000"/>
            <a:ext cx="4644810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456000"/>
            <a:ext cx="4747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660000">
            <a:off x="4032000" y="1512000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24000" y="4644000"/>
            <a:ext cx="117064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34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5508898" y="234132"/>
            <a:ext cx="33383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Un  matin</a:t>
            </a:r>
          </a:p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Un  soir</a:t>
            </a:r>
          </a:p>
          <a:p>
            <a:pPr algn="ctr"/>
            <a:r>
              <a:rPr lang="fr-FR" sz="4000" dirty="0" smtClean="0">
                <a:ln w="22225">
                  <a:solidFill>
                    <a:prstClr val="black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D’automne</a:t>
            </a:r>
            <a:endParaRPr lang="fr-FR" sz="1200" dirty="0">
              <a:ln w="25400">
                <a:solidFill>
                  <a:schemeClr val="tx1"/>
                </a:solidFill>
              </a:ln>
              <a:blipFill>
                <a:blip r:embed="rId9"/>
                <a:stretch>
                  <a:fillRect/>
                </a:stretch>
              </a:blipFill>
            </a:endParaRPr>
          </a:p>
        </p:txBody>
      </p:sp>
      <p:pic>
        <p:nvPicPr>
          <p:cNvPr id="10" name="Chris Spheeris - The Relaxing Music 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7.wav"/>
          </p:nvPr>
        </p:nvPicPr>
        <p:blipFill>
          <a:blip r:embed="rId10" cstate="print"/>
          <a:stretch>
            <a:fillRect/>
          </a:stretch>
        </p:blipFill>
        <p:spPr>
          <a:xfrm>
            <a:off x="2628578" y="23943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3900_2491945427661613_3683794028259677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01864"/>
            <a:ext cx="9145588" cy="3881159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5621_934934645342579_6398258942105628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9144000" cy="476059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1466_2491945564328266_7258522275353837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27556"/>
            <a:ext cx="9145588" cy="402977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69853_2491940594328763_858852668394667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01864"/>
            <a:ext cx="9145588" cy="3881159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42415_2491940974328725_8865567668795855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527"/>
            <a:ext cx="9145588" cy="4229834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29722_2491940857662070_2812086825635254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951"/>
            <a:ext cx="9145588" cy="521298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07898_2491945794328243_4432615923460842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27527"/>
            <a:ext cx="9145588" cy="4229834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15228_2288519768162033_3255151548534759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534" y="0"/>
            <a:ext cx="4566520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60853_2491945684328254_1705351851748943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951"/>
            <a:ext cx="9145588" cy="521298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60628_2289504361396907_5368544792899509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0961" y="0"/>
            <a:ext cx="456366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6371_2271251399896539_55263601719334525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7406_2271251253229887_5919958328960965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61382_2271251423229870_7826112955150817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602914_2271251343229878_1459501006403155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00041_2271251316563214_6937587411400030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00046_2491940747662081_1883870506763759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27556"/>
            <a:ext cx="9145588" cy="402977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2125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29.09.2024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5" name="Image 14" descr="0e000003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914" y="3330476"/>
            <a:ext cx="1642109" cy="1800000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1427</TotalTime>
  <Words>49</Words>
  <Application>Microsoft Office PowerPoint</Application>
  <PresentationFormat>Personnalisé</PresentationFormat>
  <Paragraphs>15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189</cp:revision>
  <dcterms:created xsi:type="dcterms:W3CDTF">2020-05-12T17:47:43Z</dcterms:created>
  <dcterms:modified xsi:type="dcterms:W3CDTF">2024-09-30T05:24:07Z</dcterms:modified>
</cp:coreProperties>
</file>