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10"/>
  </p:notesMasterIdLst>
  <p:sldIdLst>
    <p:sldId id="357" r:id="rId2"/>
    <p:sldId id="354" r:id="rId3"/>
    <p:sldId id="355" r:id="rId4"/>
    <p:sldId id="359" r:id="rId5"/>
    <p:sldId id="356" r:id="rId6"/>
    <p:sldId id="358" r:id="rId7"/>
    <p:sldId id="353" r:id="rId8"/>
    <p:sldId id="349" r:id="rId9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+sWThpNDs/SybVlinliQw==" hashData="UaDR1WzkaR+wGpp1x/d3Thbrk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1D1"/>
    <a:srgbClr val="D2A000"/>
    <a:srgbClr val="FFBE7D"/>
    <a:srgbClr val="FF6161"/>
    <a:srgbClr val="CC6600"/>
    <a:srgbClr val="B48900"/>
    <a:srgbClr val="B88C00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7169" autoAdjust="0"/>
    <p:restoredTop sz="94660" autoAdjust="0"/>
  </p:normalViewPr>
  <p:slideViewPr>
    <p:cSldViewPr>
      <p:cViewPr>
        <p:scale>
          <a:sx n="80" d="100"/>
          <a:sy n="80" d="100"/>
        </p:scale>
        <p:origin x="-1378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79E130-41E2-4406-BAA8-4E6BB8637DF1}" type="datetimeFigureOut">
              <a:rPr lang="fr-FR"/>
              <a:pPr>
                <a:defRPr/>
              </a:pPr>
              <a:t>21/10/2024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FAED30-1062-47E0-B3E1-897876D4E6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9890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03FFAB-7B2A-4B0E-917E-52AC05D9CE9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D97AF1-B128-418F-A6B8-99FC704FF08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843985-E74F-47FB-BF78-5A4820A0543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D13A4F-691D-4A91-9EDE-17FCDC7EF9E0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D3D184-299E-4D87-8189-72455CB7EB54}" type="slidenum">
              <a:rPr lang="fr-FR" smtClean="0"/>
              <a:pPr eaLnBrk="1" hangingPunct="1"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D58470-2B6C-4561-9CA0-8DE45819CED3}" type="slidenum">
              <a:rPr lang="fr-FR" smtClean="0"/>
              <a:pPr eaLnBrk="1" hangingPunct="1"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102477-0C79-4F41-9A9C-67DBDCF26D96}" type="slidenum">
              <a:rPr lang="fr-FR" smtClean="0"/>
              <a:pPr eaLnBrk="1" hangingPunct="1"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1016BC2-41EF-435C-A89F-2E8211D58B04}" type="slidenum">
              <a:rPr lang="fr-FR" smtClean="0"/>
              <a:pPr eaLnBrk="1" hangingPunct="1"/>
              <a:t>8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E803A-E9A6-4347-8465-279BDD3DC0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6309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7DBDD-4B95-45DB-8DD9-327A920D51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103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30AE03-E259-4FAC-B646-C82A9B1637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2385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5AB90-4061-42EB-B779-1164EE575F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149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91CE4-17E2-4912-8F95-C79B03DB3B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6857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43DD5-3C07-4D48-BB5E-1498282E10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687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69593-5BF8-48D2-9FC3-B5E32EDFD6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1879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0AD6C-F998-42DE-A0E7-2257910418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0639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BEDA2-8A93-4EEF-8D57-51119AB751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3738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B9A13-BAC2-402E-8E34-AD9FF4F749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2099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0DDA0-F942-443E-AF88-6CDE4C2139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6413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A98DB3-4280-4595-9B40-752613FCF4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8.png"/><Relationship Id="rId21" Type="http://schemas.openxmlformats.org/officeDocument/2006/relationships/audio" Target="../media/audio10.wav"/><Relationship Id="rId34" Type="http://schemas.openxmlformats.org/officeDocument/2006/relationships/image" Target="../media/image33.jpeg"/><Relationship Id="rId42" Type="http://schemas.openxmlformats.org/officeDocument/2006/relationships/image" Target="../media/image41.png"/><Relationship Id="rId47" Type="http://schemas.openxmlformats.org/officeDocument/2006/relationships/image" Target="../media/image46.jpeg"/><Relationship Id="rId50" Type="http://schemas.openxmlformats.org/officeDocument/2006/relationships/image" Target="../media/image49.jpeg"/><Relationship Id="rId55" Type="http://schemas.openxmlformats.org/officeDocument/2006/relationships/image" Target="../media/image53.png"/><Relationship Id="rId7" Type="http://schemas.openxmlformats.org/officeDocument/2006/relationships/image" Target="../media/image16.gif"/><Relationship Id="rId12" Type="http://schemas.openxmlformats.org/officeDocument/2006/relationships/image" Target="../media/image21.jpeg"/><Relationship Id="rId17" Type="http://schemas.openxmlformats.org/officeDocument/2006/relationships/audio" Target="../media/audio1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openxmlformats.org/officeDocument/2006/relationships/image" Target="../media/image37.png"/><Relationship Id="rId46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14.wav"/><Relationship Id="rId41" Type="http://schemas.openxmlformats.org/officeDocument/2006/relationships/image" Target="../media/image40.gif"/><Relationship Id="rId54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45" Type="http://schemas.openxmlformats.org/officeDocument/2006/relationships/image" Target="../media/image44.jpeg"/><Relationship Id="rId53" Type="http://schemas.openxmlformats.org/officeDocument/2006/relationships/image" Target="../media/image51.jpeg"/><Relationship Id="rId5" Type="http://schemas.openxmlformats.org/officeDocument/2006/relationships/image" Target="../media/image15.png"/><Relationship Id="rId15" Type="http://schemas.openxmlformats.org/officeDocument/2006/relationships/audio" Target="../media/audio8.wav"/><Relationship Id="rId23" Type="http://schemas.openxmlformats.org/officeDocument/2006/relationships/audio" Target="../media/audio11.wav"/><Relationship Id="rId28" Type="http://schemas.openxmlformats.org/officeDocument/2006/relationships/image" Target="../media/image30.jpeg"/><Relationship Id="rId36" Type="http://schemas.openxmlformats.org/officeDocument/2006/relationships/image" Target="../media/image35.png"/><Relationship Id="rId49" Type="http://schemas.openxmlformats.org/officeDocument/2006/relationships/image" Target="../media/image48.png"/><Relationship Id="rId10" Type="http://schemas.openxmlformats.org/officeDocument/2006/relationships/image" Target="../media/image19.gif"/><Relationship Id="rId19" Type="http://schemas.openxmlformats.org/officeDocument/2006/relationships/audio" Target="../media/audio9.wav"/><Relationship Id="rId31" Type="http://schemas.openxmlformats.org/officeDocument/2006/relationships/audio" Target="../media/audio15.wav"/><Relationship Id="rId44" Type="http://schemas.openxmlformats.org/officeDocument/2006/relationships/image" Target="../media/image43.jpeg"/><Relationship Id="rId52" Type="http://schemas.openxmlformats.org/officeDocument/2006/relationships/audio" Target="../media/audio17.wav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13.wav"/><Relationship Id="rId30" Type="http://schemas.openxmlformats.org/officeDocument/2006/relationships/image" Target="../media/image31.jpeg"/><Relationship Id="rId35" Type="http://schemas.openxmlformats.org/officeDocument/2006/relationships/image" Target="../media/image34.png"/><Relationship Id="rId43" Type="http://schemas.openxmlformats.org/officeDocument/2006/relationships/image" Target="../media/image42.jpeg"/><Relationship Id="rId48" Type="http://schemas.openxmlformats.org/officeDocument/2006/relationships/image" Target="../media/image47.png"/><Relationship Id="rId56" Type="http://schemas.openxmlformats.org/officeDocument/2006/relationships/image" Target="../media/image54.png"/><Relationship Id="rId8" Type="http://schemas.openxmlformats.org/officeDocument/2006/relationships/image" Target="../media/image17.gif"/><Relationship Id="rId51" Type="http://schemas.openxmlformats.org/officeDocument/2006/relationships/image" Target="../media/image50.png"/><Relationship Id="rId3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13" Type="http://schemas.openxmlformats.org/officeDocument/2006/relationships/image" Target="../media/image5.png"/><Relationship Id="rId18" Type="http://schemas.openxmlformats.org/officeDocument/2006/relationships/image" Target="../media/image57.jpeg"/><Relationship Id="rId3" Type="http://schemas.openxmlformats.org/officeDocument/2006/relationships/audio" Target="../media/audio4.wav"/><Relationship Id="rId7" Type="http://schemas.openxmlformats.org/officeDocument/2006/relationships/slideLayout" Target="../slideLayouts/slideLayout1.xml"/><Relationship Id="rId12" Type="http://schemas.openxmlformats.org/officeDocument/2006/relationships/image" Target="../media/image1.png"/><Relationship Id="rId17" Type="http://schemas.openxmlformats.org/officeDocument/2006/relationships/image" Target="../media/image8.png"/><Relationship Id="rId2" Type="http://schemas.openxmlformats.org/officeDocument/2006/relationships/audio" Target="../media/audio3.wav"/><Relationship Id="rId16" Type="http://schemas.openxmlformats.org/officeDocument/2006/relationships/image" Target="../media/image7.gif"/><Relationship Id="rId20" Type="http://schemas.openxmlformats.org/officeDocument/2006/relationships/image" Target="../media/image58.jpeg"/><Relationship Id="rId1" Type="http://schemas.openxmlformats.org/officeDocument/2006/relationships/audio" Target="../media/audio2.wav"/><Relationship Id="rId6" Type="http://schemas.openxmlformats.org/officeDocument/2006/relationships/audio" Target="../media/audio7.wav"/><Relationship Id="rId11" Type="http://schemas.openxmlformats.org/officeDocument/2006/relationships/image" Target="../media/image4.png"/><Relationship Id="rId5" Type="http://schemas.openxmlformats.org/officeDocument/2006/relationships/audio" Target="../media/audio6.wav"/><Relationship Id="rId15" Type="http://schemas.openxmlformats.org/officeDocument/2006/relationships/image" Target="../media/image56.gif"/><Relationship Id="rId10" Type="http://schemas.openxmlformats.org/officeDocument/2006/relationships/image" Target="../media/image3.png"/><Relationship Id="rId19" Type="http://schemas.openxmlformats.org/officeDocument/2006/relationships/image" Target="../media/image10.jpeg"/><Relationship Id="rId4" Type="http://schemas.openxmlformats.org/officeDocument/2006/relationships/audio" Target="../media/audio5.wav"/><Relationship Id="rId9" Type="http://schemas.openxmlformats.org/officeDocument/2006/relationships/image" Target="../media/image55.jpeg"/><Relationship Id="rId1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8.png"/><Relationship Id="rId3" Type="http://schemas.openxmlformats.org/officeDocument/2006/relationships/audio" Target="../media/audio6.wav"/><Relationship Id="rId7" Type="http://schemas.openxmlformats.org/officeDocument/2006/relationships/image" Target="../media/image55.jpeg"/><Relationship Id="rId12" Type="http://schemas.openxmlformats.org/officeDocument/2006/relationships/image" Target="../media/image7.gif"/><Relationship Id="rId2" Type="http://schemas.openxmlformats.org/officeDocument/2006/relationships/audio" Target="../media/audio5.wav"/><Relationship Id="rId16" Type="http://schemas.openxmlformats.org/officeDocument/2006/relationships/image" Target="../media/image62.jpeg"/><Relationship Id="rId1" Type="http://schemas.openxmlformats.org/officeDocument/2006/relationships/audio" Target="../media/audio4.wav"/><Relationship Id="rId6" Type="http://schemas.openxmlformats.org/officeDocument/2006/relationships/notesSlide" Target="../notesSlides/notesSlide7.xml"/><Relationship Id="rId11" Type="http://schemas.openxmlformats.org/officeDocument/2006/relationships/image" Target="../media/image56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0.jpeg"/><Relationship Id="rId10" Type="http://schemas.openxmlformats.org/officeDocument/2006/relationships/image" Target="../media/image6.png"/><Relationship Id="rId4" Type="http://schemas.openxmlformats.org/officeDocument/2006/relationships/audio" Target="../media/audio7.wav"/><Relationship Id="rId9" Type="http://schemas.openxmlformats.org/officeDocument/2006/relationships/image" Target="../media/image5.png"/><Relationship Id="rId14" Type="http://schemas.openxmlformats.org/officeDocument/2006/relationships/image" Target="../media/image61.jpe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gif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64.png"/><Relationship Id="rId21" Type="http://schemas.openxmlformats.org/officeDocument/2006/relationships/audio" Target="../media/audio4.wav"/><Relationship Id="rId34" Type="http://schemas.openxmlformats.org/officeDocument/2006/relationships/image" Target="../media/image33.jpeg"/><Relationship Id="rId42" Type="http://schemas.openxmlformats.org/officeDocument/2006/relationships/image" Target="../media/image67.png"/><Relationship Id="rId47" Type="http://schemas.openxmlformats.org/officeDocument/2006/relationships/image" Target="../media/image42.jpeg"/><Relationship Id="rId50" Type="http://schemas.openxmlformats.org/officeDocument/2006/relationships/image" Target="../media/image45.jpeg"/><Relationship Id="rId55" Type="http://schemas.openxmlformats.org/officeDocument/2006/relationships/image" Target="../media/image72.png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4.jpeg"/><Relationship Id="rId20" Type="http://schemas.openxmlformats.org/officeDocument/2006/relationships/image" Target="../media/image26.jpeg"/><Relationship Id="rId29" Type="http://schemas.openxmlformats.org/officeDocument/2006/relationships/audio" Target="../media/audio24.wav"/><Relationship Id="rId41" Type="http://schemas.openxmlformats.org/officeDocument/2006/relationships/image" Target="../media/image66.png"/><Relationship Id="rId54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0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28.wav"/><Relationship Id="rId40" Type="http://schemas.openxmlformats.org/officeDocument/2006/relationships/image" Target="../media/image65.png"/><Relationship Id="rId45" Type="http://schemas.openxmlformats.org/officeDocument/2006/relationships/image" Target="../media/image40.gif"/><Relationship Id="rId53" Type="http://schemas.openxmlformats.org/officeDocument/2006/relationships/image" Target="../media/image70.png"/><Relationship Id="rId58" Type="http://schemas.openxmlformats.org/officeDocument/2006/relationships/image" Target="../media/image75.png"/><Relationship Id="rId5" Type="http://schemas.openxmlformats.org/officeDocument/2006/relationships/image" Target="../media/image7.gif"/><Relationship Id="rId15" Type="http://schemas.openxmlformats.org/officeDocument/2006/relationships/audio" Target="../media/audio18.wav"/><Relationship Id="rId23" Type="http://schemas.openxmlformats.org/officeDocument/2006/relationships/audio" Target="../media/audio21.wav"/><Relationship Id="rId28" Type="http://schemas.openxmlformats.org/officeDocument/2006/relationships/image" Target="../media/image30.jpeg"/><Relationship Id="rId36" Type="http://schemas.openxmlformats.org/officeDocument/2006/relationships/image" Target="../media/image51.jpeg"/><Relationship Id="rId49" Type="http://schemas.openxmlformats.org/officeDocument/2006/relationships/image" Target="../media/image44.jpeg"/><Relationship Id="rId57" Type="http://schemas.openxmlformats.org/officeDocument/2006/relationships/image" Target="../media/image74.jpeg"/><Relationship Id="rId61" Type="http://schemas.openxmlformats.org/officeDocument/2006/relationships/image" Target="../media/image56.gif"/><Relationship Id="rId10" Type="http://schemas.openxmlformats.org/officeDocument/2006/relationships/image" Target="../media/image19.gif"/><Relationship Id="rId19" Type="http://schemas.openxmlformats.org/officeDocument/2006/relationships/audio" Target="../media/audio20.wav"/><Relationship Id="rId31" Type="http://schemas.openxmlformats.org/officeDocument/2006/relationships/audio" Target="../media/audio25.wav"/><Relationship Id="rId44" Type="http://schemas.openxmlformats.org/officeDocument/2006/relationships/image" Target="../media/image69.png"/><Relationship Id="rId52" Type="http://schemas.openxmlformats.org/officeDocument/2006/relationships/image" Target="../media/image47.png"/><Relationship Id="rId60" Type="http://schemas.openxmlformats.org/officeDocument/2006/relationships/image" Target="../media/image76.gif"/><Relationship Id="rId4" Type="http://schemas.openxmlformats.org/officeDocument/2006/relationships/image" Target="../media/image15.png"/><Relationship Id="rId9" Type="http://schemas.openxmlformats.org/officeDocument/2006/relationships/image" Target="../media/image18.gif"/><Relationship Id="rId14" Type="http://schemas.openxmlformats.org/officeDocument/2006/relationships/image" Target="../media/image23.gif"/><Relationship Id="rId22" Type="http://schemas.openxmlformats.org/officeDocument/2006/relationships/image" Target="../media/image27.jpeg"/><Relationship Id="rId27" Type="http://schemas.openxmlformats.org/officeDocument/2006/relationships/audio" Target="../media/audio23.wav"/><Relationship Id="rId30" Type="http://schemas.openxmlformats.org/officeDocument/2006/relationships/image" Target="../media/image31.jpeg"/><Relationship Id="rId35" Type="http://schemas.openxmlformats.org/officeDocument/2006/relationships/audio" Target="../media/audio27.wav"/><Relationship Id="rId43" Type="http://schemas.openxmlformats.org/officeDocument/2006/relationships/image" Target="../media/image68.png"/><Relationship Id="rId48" Type="http://schemas.openxmlformats.org/officeDocument/2006/relationships/image" Target="../media/image43.jpeg"/><Relationship Id="rId56" Type="http://schemas.openxmlformats.org/officeDocument/2006/relationships/image" Target="../media/image73.gif"/><Relationship Id="rId8" Type="http://schemas.openxmlformats.org/officeDocument/2006/relationships/image" Target="../media/image17.gif"/><Relationship Id="rId51" Type="http://schemas.openxmlformats.org/officeDocument/2006/relationships/image" Target="../media/image46.jpeg"/><Relationship Id="rId3" Type="http://schemas.openxmlformats.org/officeDocument/2006/relationships/image" Target="../media/image13.png"/><Relationship Id="rId12" Type="http://schemas.openxmlformats.org/officeDocument/2006/relationships/image" Target="../media/image21.jpeg"/><Relationship Id="rId17" Type="http://schemas.openxmlformats.org/officeDocument/2006/relationships/audio" Target="../media/audio19.wav"/><Relationship Id="rId25" Type="http://schemas.openxmlformats.org/officeDocument/2006/relationships/audio" Target="../media/audio22.wav"/><Relationship Id="rId33" Type="http://schemas.openxmlformats.org/officeDocument/2006/relationships/audio" Target="../media/audio26.wav"/><Relationship Id="rId38" Type="http://schemas.openxmlformats.org/officeDocument/2006/relationships/image" Target="../media/image63.jpeg"/><Relationship Id="rId46" Type="http://schemas.openxmlformats.org/officeDocument/2006/relationships/image" Target="../media/image41.png"/><Relationship Id="rId59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02. 3187.wav">
            <a:hlinkClick r:id="" action="ppaction://media"/>
          </p:cNvPr>
          <p:cNvPicPr>
            <a:picLocks noRot="1" noChangeAspect="1"/>
          </p:cNvPicPr>
          <p:nvPr>
            <a:wavAudioFile r:embed="rId1" name="02. Recommence-moi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4" descr="C:\Users\JCL\Desktop\ppp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rgbClr val="FFD1D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5. 3187.wav">
            <a:hlinkClick r:id="" action="ppaction://media"/>
          </p:cNvPr>
          <p:cNvPicPr>
            <a:picLocks noRot="1" noChangeAspect="1"/>
          </p:cNvPicPr>
          <p:nvPr>
            <a:wavAudioFile r:embed="rId2" name="05. Lynda Lemay - Vague affamé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3203.wav">
            <a:hlinkClick r:id="" action="ppaction://media"/>
          </p:cNvPr>
          <p:cNvPicPr>
            <a:picLocks noRot="1" noChangeAspect="1"/>
          </p:cNvPicPr>
          <p:nvPr>
            <a:wavAudioFile r:embed="rId3" name="06. Je Suis En Vi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203.wav">
            <a:hlinkClick r:id="" action="ppaction://media"/>
          </p:cNvPr>
          <p:cNvPicPr>
            <a:picLocks noRot="1" noChangeAspect="1"/>
          </p:cNvPicPr>
          <p:nvPr>
            <a:wavAudioFile r:embed="rId4" name="03 - Souvenir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203.wav">
            <a:hlinkClick r:id="" action="ppaction://media"/>
          </p:cNvPr>
          <p:cNvPicPr>
            <a:picLocks noRot="1" noChangeAspect="1"/>
          </p:cNvPicPr>
          <p:nvPr>
            <a:wavAudioFile r:embed="rId5" name="06 - La vie c'est maintenan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203.wav">
            <a:hlinkClick r:id="" action="ppaction://media"/>
          </p:cNvPr>
          <p:cNvPicPr>
            <a:picLocks noRot="1" noChangeAspect="1"/>
          </p:cNvPicPr>
          <p:nvPr>
            <a:wavAudioFile r:embed="rId6" name="02 - Qui on est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203.wav">
            <a:hlinkClick r:id="" action="ppaction://media"/>
          </p:cNvPr>
          <p:cNvPicPr>
            <a:picLocks noRot="1" noChangeAspect="1"/>
          </p:cNvPicPr>
          <p:nvPr>
            <a:wavAudioFile r:embed="rId7" name="01 - Sauve qui aim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FFD1D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Santa - RECOMMENCE-MOI (2024)\ihXf1Y9.jpe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54200"/>
            <a:ext cx="3074988" cy="307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D1D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483768" y="1864518"/>
            <a:ext cx="56165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 Popcorn Salé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 Recommence-moi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 La Différence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 Les Larmes ne coulent pas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 Eva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 Paradis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 Chanter le Monde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 Où va le Temps qui s'en va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09. Qui a le Droit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 </a:t>
            </a:r>
            <a:r>
              <a:rPr lang="fr-FR" b="1" dirty="0" err="1">
                <a:solidFill>
                  <a:srgbClr val="FFC000"/>
                </a:solidFill>
              </a:rPr>
              <a:t>Silverlake</a:t>
            </a:r>
            <a:endParaRPr lang="fr-FR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 Générique de Fin</a:t>
            </a:r>
          </a:p>
        </p:txBody>
      </p:sp>
      <p:pic>
        <p:nvPicPr>
          <p:cNvPr id="3078" name="Picture 6" descr="C:\Users\JCL\Desktop\3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9" y="3140968"/>
            <a:ext cx="3812060" cy="358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Popcorn Salé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Recommence-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s Larmes ne coulent pa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a Différenc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Ev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Paradi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Chanter le Mond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Où va le Temps qui s’en va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Qui a le Droi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Silverlak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Marie-Jose\Desktop\NUMEROS JUKEBOX NOIR\11 (FILEminimizer).jpg">
            <a:hlinkClick r:id="" action="ppaction://noaction" highlightClick="1">
              <a:snd r:embed="rId52" name="11. Générique de Fin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2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6" descr="C:\Users\JCL\Desktop\Santa - RECOMMENCE-MOI (2024)\ihXf1Y9.jpe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665288"/>
            <a:ext cx="130492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4" descr="C:\Users\JCL\Desktop\1_détouré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3094038"/>
            <a:ext cx="3597299" cy="280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406" y="5408613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JCL\Desktop\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4288"/>
            <a:ext cx="90932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5. 3312.wav">
            <a:hlinkClick r:id="" action="ppaction://media"/>
          </p:cNvPr>
          <p:cNvPicPr>
            <a:picLocks noRot="1" noChangeAspect="1"/>
          </p:cNvPicPr>
          <p:nvPr>
            <a:wavAudioFile r:embed="rId1" name="05. Lynda Lemay - Vague affamé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3312.wav">
            <a:hlinkClick r:id="" action="ppaction://media"/>
          </p:cNvPr>
          <p:cNvPicPr>
            <a:picLocks noRot="1" noChangeAspect="1"/>
          </p:cNvPicPr>
          <p:nvPr>
            <a:wavAudioFile r:embed="rId2" name="06. Je Suis En Vi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328.wav">
            <a:hlinkClick r:id="" action="ppaction://media"/>
          </p:cNvPr>
          <p:cNvPicPr>
            <a:picLocks noRot="1" noChangeAspect="1"/>
          </p:cNvPicPr>
          <p:nvPr>
            <a:wavAudioFile r:embed="rId3" name="03 - Souvenir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328.wav">
            <a:hlinkClick r:id="" action="ppaction://media"/>
          </p:cNvPr>
          <p:cNvPicPr>
            <a:picLocks noRot="1" noChangeAspect="1"/>
          </p:cNvPicPr>
          <p:nvPr>
            <a:wavAudioFile r:embed="rId4" name="06 - La vie c'est maintenant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328.wav">
            <a:hlinkClick r:id="" action="ppaction://media"/>
          </p:cNvPr>
          <p:cNvPicPr>
            <a:picLocks noRot="1" noChangeAspect="1"/>
          </p:cNvPicPr>
          <p:nvPr>
            <a:wavAudioFile r:embed="rId5" name="02 - Qui on est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328.wav">
            <a:hlinkClick r:id="" action="ppaction://media"/>
          </p:cNvPr>
          <p:cNvPicPr>
            <a:picLocks noRot="1" noChangeAspect="1"/>
          </p:cNvPicPr>
          <p:nvPr>
            <a:wavAudioFile r:embed="rId6" name="01 - Sauve qui ai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5653088"/>
            <a:ext cx="109696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6" descr="C:\Users\JCL\Desktop\Louis Bertignac - Dans le film de ma vie (02-06-2023) 434455947\ugr1a79jx06qa-600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JCL\Desktop\ddddd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15875"/>
            <a:ext cx="9166225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Users\JCL\Desktop\a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157287" y="-1128712"/>
            <a:ext cx="6829425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JCL\Desktop\aaaaa_Modifié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4288"/>
            <a:ext cx="90932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343.wav">
            <a:hlinkClick r:id="" action="ppaction://media"/>
          </p:cNvPr>
          <p:cNvPicPr>
            <a:picLocks noRot="1" noChangeAspect="1"/>
          </p:cNvPicPr>
          <p:nvPr>
            <a:wavAudioFile r:embed="rId1" name="03 - Souvenir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343.wav">
            <a:hlinkClick r:id="" action="ppaction://media"/>
          </p:cNvPr>
          <p:cNvPicPr>
            <a:picLocks noRot="1" noChangeAspect="1"/>
          </p:cNvPicPr>
          <p:nvPr>
            <a:wavAudioFile r:embed="rId2" name="06 - La vie c'est maintenant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359.wav">
            <a:hlinkClick r:id="" action="ppaction://media"/>
          </p:cNvPr>
          <p:cNvPicPr>
            <a:picLocks noRot="1" noChangeAspect="1"/>
          </p:cNvPicPr>
          <p:nvPr>
            <a:wavAudioFile r:embed="rId3" name="02 - Qui on est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359.wav">
            <a:hlinkClick r:id="" action="ppaction://media"/>
          </p:cNvPr>
          <p:cNvPicPr>
            <a:picLocks noRot="1" noChangeAspect="1"/>
          </p:cNvPicPr>
          <p:nvPr>
            <a:wavAudioFile r:embed="rId4" name="01 - Sauve qui aim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Imag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5653088"/>
            <a:ext cx="1096963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FF616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12" descr="C:\Users\JCL\Desktop\ALISEE GOURMANDISES\alise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1819275"/>
            <a:ext cx="3132138" cy="312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Imag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Imag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Image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56" descr="C:\Users\Marie-Jose\Desktop\NUMEROS JUKEBOX NOIR\1 (FILEminimizer).jpg">
            <a:hlinkClick r:id="" action="ppaction://noaction" highlightClick="1">
              <a:snd r:embed="rId15" name="01 - Suzy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2" descr="C:\Users\Marie-Jose\Desktop\NUMEROS JUKEBOX NOIR\2 (FILEminimizer).jpg">
            <a:hlinkClick r:id="" action="ppaction://noaction" highlightClick="1">
              <a:snd r:embed="rId17" name="02 - La chanson des tzigane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Picture 4" descr="C:\Users\Marie-Jose\Desktop\NUMEROS JUKEBOX NOIR\4 (FILEminimizer).jpg">
            <a:hlinkClick r:id="" action="ppaction://noaction" highlightClick="1">
              <a:snd r:embed="rId19" name="04 - Le secre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Picture 3" descr="C:\Users\Marie-Jose\Desktop\NUMEROS JUKEBOX NOIR\3 (FILEminimizer).jpg">
            <a:hlinkClick r:id="" action="ppaction://noaction" highlightClick="1">
              <a:snd r:embed="rId21" name="03 - Souvenir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Picture 5" descr="C:\Users\Marie-Jose\Desktop\NUMEROS JUKEBOX NOIR\5 (FILEminimizer).jpg">
            <a:hlinkClick r:id="" action="ppaction://noaction" highlightClick="1">
              <a:snd r:embed="rId23" name="05 - Love etc.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Picture 6" descr="C:\Users\Marie-Jose\Desktop\NUMEROS JUKEBOX NOIR\6 (FILEminimizer).jpg">
            <a:hlinkClick r:id="" action="ppaction://noaction" highlightClick="1">
              <a:snd r:embed="rId25" name="06 - Le temps d'aime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Picture 7" descr="C:\Users\Marie-Jose\Desktop\NUMEROS JUKEBOX NOIR\7 (FILEminimizer).jpg">
            <a:hlinkClick r:id="" action="ppaction://noaction" highlightClick="1">
              <a:snd r:embed="rId27" name="07 - Les artist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Picture 8" descr="C:\Users\Marie-Jose\Desktop\NUMEROS JUKEBOX NOIR\8 (FILEminimizer).jpg">
            <a:hlinkClick r:id="" action="ppaction://noaction" highlightClick="1">
              <a:snd r:embed="rId29" name="08 - Nuages gri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Picture 9" descr="C:\Users\Marie-Jose\Desktop\NUMEROS JUKEBOX NOIR\9 (FILEminimizer).jpg">
            <a:hlinkClick r:id="" action="ppaction://noaction" highlightClick="1">
              <a:snd r:embed="rId31" name="09 - Ça va, ça vien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Picture 10" descr="C:\Users\Marie-Jose\Desktop\NUMEROS JUKEBOX NOIR\10 (FILEminimizer).jpg">
            <a:hlinkClick r:id="" action="ppaction://noaction" highlightClick="1">
              <a:snd r:embed="rId33" name="10 - 70 an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Picture 11" descr="C:\Users\Marie-Jose\Desktop\NUMEROS JUKEBOX NOIR\11 (FILEminimizer).jpg">
            <a:hlinkClick r:id="" action="ppaction://noaction" highlightClick="1">
              <a:snd r:embed="rId35" name="11 - Le timbre et l'envelopp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3" name="Picture 12" descr="C:\Users\Marie-Jose\Desktop\NUMEROS JUKEBOX NOIR\12 (FILEminimizer).jpg">
            <a:hlinkClick r:id="" action="ppaction://noaction" highlightClick="1">
              <a:snd r:embed="rId37" name="12 - Ta main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9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0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5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26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68" name="Picture 14" descr="C:\Users\JCL\Desktop\Michel Jonasz - Chanter Le Blues (2023)\6iH3hOc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43063"/>
            <a:ext cx="1350963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270" name="Picture 59" descr="C:\Users\JCL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6375" y="3135313"/>
            <a:ext cx="2520950" cy="281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1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725" y="5421313"/>
            <a:ext cx="6456363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73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19600" y="6108701"/>
            <a:ext cx="26987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168775" y="6302375"/>
            <a:ext cx="771525" cy="330200"/>
          </a:xfrm>
          <a:prstGeom prst="frame">
            <a:avLst>
              <a:gd name="adj1" fmla="val 1126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275" name="Image 2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6376988"/>
            <a:ext cx="5397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Affichage à l'écran (4:3)</PresentationFormat>
  <Paragraphs>19</Paragraphs>
  <Slides>8</Slides>
  <Notes>8</Notes>
  <HiddenSlides>0</HiddenSlides>
  <MMClips>17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1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2024-10-21T08:39:47Z</dcterms:modified>
</cp:coreProperties>
</file>