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1" r:id="rId2"/>
    <p:sldId id="349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WGVssMiz8+lHDRmX2b5SA==" hashData="qhvQqLFt25XdpdrDiCi4NPUSi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890D"/>
    <a:srgbClr val="FFDC6D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169" autoAdjust="0"/>
    <p:restoredTop sz="94660" autoAdjust="0"/>
  </p:normalViewPr>
  <p:slideViewPr>
    <p:cSldViewPr>
      <p:cViewPr>
        <p:scale>
          <a:sx n="82" d="100"/>
          <a:sy n="82" d="100"/>
        </p:scale>
        <p:origin x="-1603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EA8892-948A-47D6-9588-2BB20C75DBB0}" type="datetimeFigureOut">
              <a:rPr lang="fr-FR"/>
              <a:pPr>
                <a:defRPr/>
              </a:pPr>
              <a:t>23/10/2024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CA9CF85-699B-4E40-9B65-0CB106A255F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803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60B13E1-ED9B-4C1B-A5D9-A2D5633B48B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9BDC9D1-F4B4-4D6A-8D3E-89D9F273C35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AA1826F-43D8-48C4-BA28-EB5BE9B92E3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6803F-1E0E-4DEC-89A8-C2333AB7FA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5974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46359-9414-4DF5-A0AB-40BB74604A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4553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37CF1-3EEA-466C-929F-DE881BDF5D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8800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372A5-07CB-4203-B191-DCC1F34F0E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4651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2A920-8BA1-48CE-9C63-CFD1863661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862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04CE49-18C3-40CD-9EE9-CC0B8C9893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0641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1D897-641D-41FB-9D50-920755CC1D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2651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72501-4EBE-4602-B4DA-EA075EF2A1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9473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4CF18F-3E64-4512-AF91-A76A3F1208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8614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0D883-901A-4A23-BE54-82B1CE871A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1261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5AD5F-D0C9-418B-8C16-6929207936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1678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4">
                <a:lumMod val="10000"/>
              </a:schemeClr>
            </a:gs>
            <a:gs pos="72000">
              <a:schemeClr val="accent4">
                <a:lumMod val="10000"/>
              </a:schemeClr>
            </a:gs>
            <a:gs pos="94000">
              <a:schemeClr val="accent4">
                <a:lumMod val="10000"/>
              </a:schemeClr>
            </a:gs>
            <a:gs pos="89000">
              <a:schemeClr val="tx1"/>
            </a:gs>
            <a:gs pos="78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4B4D892-D056-40FB-A64B-7EB3CAAD8A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5.gif"/><Relationship Id="rId26" Type="http://schemas.openxmlformats.org/officeDocument/2006/relationships/image" Target="../media/image31.jpeg"/><Relationship Id="rId39" Type="http://schemas.openxmlformats.org/officeDocument/2006/relationships/audio" Target="../media/audio1.wav"/><Relationship Id="rId21" Type="http://schemas.openxmlformats.org/officeDocument/2006/relationships/image" Target="../media/image28.gif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4.wav"/><Relationship Id="rId50" Type="http://schemas.openxmlformats.org/officeDocument/2006/relationships/image" Target="../media/image43.jpeg"/><Relationship Id="rId55" Type="http://schemas.openxmlformats.org/officeDocument/2006/relationships/audio" Target="../media/audio18.wav"/><Relationship Id="rId63" Type="http://schemas.openxmlformats.org/officeDocument/2006/relationships/image" Target="../media/image50.gif"/><Relationship Id="rId68" Type="http://schemas.openxmlformats.org/officeDocument/2006/relationships/image" Target="../media/image54.png"/><Relationship Id="rId7" Type="http://schemas.openxmlformats.org/officeDocument/2006/relationships/image" Target="../media/image14.gif"/><Relationship Id="rId71" Type="http://schemas.openxmlformats.org/officeDocument/2006/relationships/image" Target="../media/image57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6.wav"/><Relationship Id="rId11" Type="http://schemas.openxmlformats.org/officeDocument/2006/relationships/image" Target="../media/image18.png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audio" Target="../media/audio10.wav"/><Relationship Id="rId40" Type="http://schemas.openxmlformats.org/officeDocument/2006/relationships/image" Target="../media/image38.jpeg"/><Relationship Id="rId45" Type="http://schemas.openxmlformats.org/officeDocument/2006/relationships/audio" Target="../media/audio13.wav"/><Relationship Id="rId53" Type="http://schemas.openxmlformats.org/officeDocument/2006/relationships/audio" Target="../media/audio17.wav"/><Relationship Id="rId58" Type="http://schemas.openxmlformats.org/officeDocument/2006/relationships/image" Target="../media/image47.jpeg"/><Relationship Id="rId66" Type="http://schemas.openxmlformats.org/officeDocument/2006/relationships/image" Target="../media/image4.gif"/><Relationship Id="rId74" Type="http://schemas.openxmlformats.org/officeDocument/2006/relationships/audio" Target="../media/audio22.wav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23" Type="http://schemas.openxmlformats.org/officeDocument/2006/relationships/audio" Target="../media/audio3.wav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5.wav"/><Relationship Id="rId57" Type="http://schemas.openxmlformats.org/officeDocument/2006/relationships/audio" Target="../media/audio19.wav"/><Relationship Id="rId61" Type="http://schemas.openxmlformats.org/officeDocument/2006/relationships/audio" Target="../media/audio21.wav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31" Type="http://schemas.openxmlformats.org/officeDocument/2006/relationships/audio" Target="../media/audio7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image" Target="../media/image52.png"/><Relationship Id="rId73" Type="http://schemas.openxmlformats.org/officeDocument/2006/relationships/image" Target="../media/image59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9.jpeg"/><Relationship Id="rId27" Type="http://schemas.openxmlformats.org/officeDocument/2006/relationships/audio" Target="../media/audio5.wav"/><Relationship Id="rId30" Type="http://schemas.openxmlformats.org/officeDocument/2006/relationships/image" Target="../media/image33.jpeg"/><Relationship Id="rId35" Type="http://schemas.openxmlformats.org/officeDocument/2006/relationships/audio" Target="../media/audio9.wav"/><Relationship Id="rId43" Type="http://schemas.openxmlformats.org/officeDocument/2006/relationships/audio" Target="../media/audio12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1.png"/><Relationship Id="rId69" Type="http://schemas.openxmlformats.org/officeDocument/2006/relationships/image" Target="../media/image55.png"/><Relationship Id="rId8" Type="http://schemas.openxmlformats.org/officeDocument/2006/relationships/image" Target="../media/image15.gif"/><Relationship Id="rId51" Type="http://schemas.openxmlformats.org/officeDocument/2006/relationships/audio" Target="../media/audio16.wav"/><Relationship Id="rId72" Type="http://schemas.openxmlformats.org/officeDocument/2006/relationships/image" Target="../media/image58.pn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5" Type="http://schemas.openxmlformats.org/officeDocument/2006/relationships/audio" Target="../media/audio4.wav"/><Relationship Id="rId33" Type="http://schemas.openxmlformats.org/officeDocument/2006/relationships/audio" Target="../media/audio8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20.wav"/><Relationship Id="rId67" Type="http://schemas.openxmlformats.org/officeDocument/2006/relationships/image" Target="../media/image53.png"/><Relationship Id="rId20" Type="http://schemas.openxmlformats.org/officeDocument/2006/relationships/image" Target="../media/image27.png"/><Relationship Id="rId41" Type="http://schemas.openxmlformats.org/officeDocument/2006/relationships/audio" Target="../media/audio11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56.png"/><Relationship Id="rId75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9. Savoir Aimer (Live 2024).wav">
            <a:hlinkClick r:id="" action="ppaction://media"/>
          </p:cNvPr>
          <p:cNvPicPr>
            <a:picLocks noRot="1" noChangeAspect="1"/>
          </p:cNvPicPr>
          <p:nvPr>
            <a:wavAudioFile r:embed="rId1" name="09. Savoir Aimer (Live 2024)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1111_Modifié2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2302.wav">
            <a:hlinkClick r:id="" action="ppaction://media"/>
          </p:cNvPr>
          <p:cNvPicPr>
            <a:picLocks noRot="1" noChangeAspect="1"/>
          </p:cNvPicPr>
          <p:nvPr>
            <a:wavAudioFile r:embed="rId2" name="embrasse moi idio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28725"/>
            <a:ext cx="4320480" cy="403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042988" y="836613"/>
            <a:ext cx="7058025" cy="5256212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1" descr="C:\Users\JCL\Desktop\ych5reb8qnd5b-600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76388"/>
            <a:ext cx="3702050" cy="370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1111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58888" y="958850"/>
            <a:ext cx="6624637" cy="49403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281113" y="1120775"/>
            <a:ext cx="5327650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Intro Show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Jamais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L'important C'est D'aimer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Sa Raison D'être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Les Meilleurs Ennemis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Tu Trouveras (Live 2024)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Zen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A Qui Dire Qu'on Est Seul (Live 2024)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Savoir Aimer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J'étais Pas Fait Pour Le Bonheur (Live 2024)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Le Drapeau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Le Beau Qui Pleut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Millésime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Comment S'aimer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1980 Sweat Dreams Billie Jeans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Mourir Demain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Tombé Pour Elle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Lucie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19. Allumer Le Feu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20. Fan (Live 2024)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21. L'envie D'aimer (Live 2024) 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pascal-obispo-en-concert-une-enorme-star-du-ballon-rond-lui-vole-la-vedette-la-toile-exulte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25" y="4005263"/>
            <a:ext cx="4681538" cy="263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4646613"/>
            <a:ext cx="893763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. Intro Show (Live 2024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. Jamais (Live 2024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. L'important C'est D'aimer (Live 2024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. Sa Raison D'être (Live 2024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. Les Meilleurs Ennemis (Live 2024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. Tu Trouveras (Live 2024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. Zen (Live 2024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. A Qui Dire Qu'on Est Seul (Live 2024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. Savoir Aimer (Live 2024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. J'étais Pas Fait Pour Le Bonheur (Live 2024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. Le Drapeau (Live 2024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. Le Beau Qui Pleut (Live 2024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. Millésime (Live 2024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. Comment S'aimer (Live 2024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. 1980 Sweat Dreams Billie Jeans (Live 2024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. Mourir Demain (Live 2024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. Tombé Pour Elle (Live 2024)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. Lucie (Live 2024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. Allumer Le Feu (Live 2024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. Fan (Live 2024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1" descr="C:\Users\JCL\Desktop\ych5reb8qnd5b-600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38288"/>
            <a:ext cx="1276350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62" descr="C:\Users\JCL\Desktop\ab6761610000e5eb9d4f3633cb139976da314c45_détouré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800" y="2806700"/>
            <a:ext cx="2500313" cy="302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0" descr="D:\NUMEROS JUKEBOX NOIR\21 (FILEminimizer).jpg">
            <a:hlinkClick r:id="" action="ppaction://noaction" highlightClick="1">
              <a:snd r:embed="rId74" name="21. L'envie D'aimer (Live 2024)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512" y="2936081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</Words>
  <Application>Microsoft Office PowerPoint</Application>
  <PresentationFormat>Affichage à l'écran (4:3)</PresentationFormat>
  <Paragraphs>24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2024-10-23T12:57:23Z</dcterms:modified>
</cp:coreProperties>
</file>