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86" r:id="rId3"/>
    <p:sldId id="280" r:id="rId4"/>
    <p:sldId id="279" r:id="rId5"/>
    <p:sldId id="278" r:id="rId6"/>
    <p:sldId id="277" r:id="rId7"/>
    <p:sldId id="276" r:id="rId8"/>
    <p:sldId id="275" r:id="rId9"/>
    <p:sldId id="274" r:id="rId10"/>
    <p:sldId id="273" r:id="rId11"/>
    <p:sldId id="272" r:id="rId12"/>
    <p:sldId id="271" r:id="rId13"/>
    <p:sldId id="270" r:id="rId14"/>
    <p:sldId id="269" r:id="rId15"/>
    <p:sldId id="268" r:id="rId16"/>
    <p:sldId id="267" r:id="rId17"/>
    <p:sldId id="266" r:id="rId18"/>
    <p:sldId id="265" r:id="rId19"/>
    <p:sldId id="264" r:id="rId20"/>
    <p:sldId id="263" r:id="rId21"/>
    <p:sldId id="262" r:id="rId22"/>
    <p:sldId id="259" r:id="rId23"/>
    <p:sldId id="258" r:id="rId24"/>
    <p:sldId id="257" r:id="rId25"/>
    <p:sldId id="281" r:id="rId26"/>
    <p:sldId id="282" r:id="rId27"/>
    <p:sldId id="283" r:id="rId28"/>
    <p:sldId id="284" r:id="rId29"/>
    <p:sldId id="285" r:id="rId30"/>
    <p:sldId id="287" r:id="rId31"/>
    <p:sldId id="288"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952F07-83E1-F0EB-C2CE-9CD68D8D7B4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30829C3-7B6E-359D-6176-42CAEA7A00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E482182-EE01-48CC-E674-B2ED922858A7}"/>
              </a:ext>
            </a:extLst>
          </p:cNvPr>
          <p:cNvSpPr>
            <a:spLocks noGrp="1"/>
          </p:cNvSpPr>
          <p:nvPr>
            <p:ph type="dt" sz="half" idx="10"/>
          </p:nvPr>
        </p:nvSpPr>
        <p:spPr/>
        <p:txBody>
          <a:bodyPr/>
          <a:lstStyle/>
          <a:p>
            <a:fld id="{2DC36C05-0136-4ECA-8B71-D443373554F4}"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44020CC5-894F-45DD-439A-CF718D2558B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5DB9850-77A6-F40D-6C51-BEAADD0DE7F0}"/>
              </a:ext>
            </a:extLst>
          </p:cNvPr>
          <p:cNvSpPr>
            <a:spLocks noGrp="1"/>
          </p:cNvSpPr>
          <p:nvPr>
            <p:ph type="sldNum" sz="quarter" idx="12"/>
          </p:nvPr>
        </p:nvSpPr>
        <p:spPr/>
        <p:txBody>
          <a:bodyPr/>
          <a:lstStyle/>
          <a:p>
            <a:fld id="{44B81DF5-43A5-4906-887B-40B92C031E2E}" type="slidenum">
              <a:rPr lang="fr-FR" smtClean="0"/>
              <a:t>‹N°›</a:t>
            </a:fld>
            <a:endParaRPr lang="fr-FR"/>
          </a:p>
        </p:txBody>
      </p:sp>
    </p:spTree>
    <p:extLst>
      <p:ext uri="{BB962C8B-B14F-4D97-AF65-F5344CB8AC3E}">
        <p14:creationId xmlns:p14="http://schemas.microsoft.com/office/powerpoint/2010/main" val="128013709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05FC44-0013-2A26-DD82-863C4864A2D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5ABDA19-C84A-ACFC-C891-25D029BD725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787F3CC-8CEF-458F-B4E5-523BB69B2CD4}"/>
              </a:ext>
            </a:extLst>
          </p:cNvPr>
          <p:cNvSpPr>
            <a:spLocks noGrp="1"/>
          </p:cNvSpPr>
          <p:nvPr>
            <p:ph type="dt" sz="half" idx="10"/>
          </p:nvPr>
        </p:nvSpPr>
        <p:spPr/>
        <p:txBody>
          <a:bodyPr/>
          <a:lstStyle/>
          <a:p>
            <a:fld id="{2DC36C05-0136-4ECA-8B71-D443373554F4}"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D13DE7A5-6ED9-6F2D-FF95-D618CD80F45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2F0FEE-BD42-0D50-6092-6ED318DF26BC}"/>
              </a:ext>
            </a:extLst>
          </p:cNvPr>
          <p:cNvSpPr>
            <a:spLocks noGrp="1"/>
          </p:cNvSpPr>
          <p:nvPr>
            <p:ph type="sldNum" sz="quarter" idx="12"/>
          </p:nvPr>
        </p:nvSpPr>
        <p:spPr/>
        <p:txBody>
          <a:bodyPr/>
          <a:lstStyle/>
          <a:p>
            <a:fld id="{44B81DF5-43A5-4906-887B-40B92C031E2E}" type="slidenum">
              <a:rPr lang="fr-FR" smtClean="0"/>
              <a:t>‹N°›</a:t>
            </a:fld>
            <a:endParaRPr lang="fr-FR"/>
          </a:p>
        </p:txBody>
      </p:sp>
    </p:spTree>
    <p:extLst>
      <p:ext uri="{BB962C8B-B14F-4D97-AF65-F5344CB8AC3E}">
        <p14:creationId xmlns:p14="http://schemas.microsoft.com/office/powerpoint/2010/main" val="67876279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63FE28-75E4-B228-A741-47E79FC1B5D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0DA8955-199F-FD55-EC12-75FFC45F6B6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6B5EC18-B05B-397E-4CD2-C5EB7ECE4B56}"/>
              </a:ext>
            </a:extLst>
          </p:cNvPr>
          <p:cNvSpPr>
            <a:spLocks noGrp="1"/>
          </p:cNvSpPr>
          <p:nvPr>
            <p:ph type="dt" sz="half" idx="10"/>
          </p:nvPr>
        </p:nvSpPr>
        <p:spPr/>
        <p:txBody>
          <a:bodyPr/>
          <a:lstStyle/>
          <a:p>
            <a:fld id="{2DC36C05-0136-4ECA-8B71-D443373554F4}"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B3A87FD2-B572-D07A-EF8A-A503DEFFE60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F1BFC34-A78E-0B9E-5E93-2897A6D0A215}"/>
              </a:ext>
            </a:extLst>
          </p:cNvPr>
          <p:cNvSpPr>
            <a:spLocks noGrp="1"/>
          </p:cNvSpPr>
          <p:nvPr>
            <p:ph type="sldNum" sz="quarter" idx="12"/>
          </p:nvPr>
        </p:nvSpPr>
        <p:spPr/>
        <p:txBody>
          <a:bodyPr/>
          <a:lstStyle/>
          <a:p>
            <a:fld id="{44B81DF5-43A5-4906-887B-40B92C031E2E}" type="slidenum">
              <a:rPr lang="fr-FR" smtClean="0"/>
              <a:t>‹N°›</a:t>
            </a:fld>
            <a:endParaRPr lang="fr-FR"/>
          </a:p>
        </p:txBody>
      </p:sp>
    </p:spTree>
    <p:extLst>
      <p:ext uri="{BB962C8B-B14F-4D97-AF65-F5344CB8AC3E}">
        <p14:creationId xmlns:p14="http://schemas.microsoft.com/office/powerpoint/2010/main" val="158562719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9E46D1-0E7C-3F85-0B1C-18B101B5847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E0326B8-6851-D9FF-B1C3-1CAEBCAD7AA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5FC754-8D03-B110-4EA8-A08D0B3E533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62BF10-30DF-CBD5-4D39-76230799A90E}"/>
              </a:ext>
            </a:extLst>
          </p:cNvPr>
          <p:cNvSpPr>
            <a:spLocks noGrp="1"/>
          </p:cNvSpPr>
          <p:nvPr>
            <p:ph type="dt" sz="half" idx="10"/>
          </p:nvPr>
        </p:nvSpPr>
        <p:spPr/>
        <p:txBody>
          <a:bodyPr/>
          <a:lstStyle/>
          <a:p>
            <a:fld id="{2DC36C05-0136-4ECA-8B71-D443373554F4}" type="datetimeFigureOut">
              <a:rPr lang="fr-FR" smtClean="0"/>
              <a:t>24/10/2024</a:t>
            </a:fld>
            <a:endParaRPr lang="fr-FR"/>
          </a:p>
        </p:txBody>
      </p:sp>
      <p:sp>
        <p:nvSpPr>
          <p:cNvPr id="6" name="Espace réservé du pied de page 5">
            <a:extLst>
              <a:ext uri="{FF2B5EF4-FFF2-40B4-BE49-F238E27FC236}">
                <a16:creationId xmlns:a16="http://schemas.microsoft.com/office/drawing/2014/main" id="{CAE1F424-E45C-4A9D-4ED6-BB7AA89643F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176CF8F-A55D-A2C1-667C-9B7211C42D50}"/>
              </a:ext>
            </a:extLst>
          </p:cNvPr>
          <p:cNvSpPr>
            <a:spLocks noGrp="1"/>
          </p:cNvSpPr>
          <p:nvPr>
            <p:ph type="sldNum" sz="quarter" idx="12"/>
          </p:nvPr>
        </p:nvSpPr>
        <p:spPr/>
        <p:txBody>
          <a:bodyPr/>
          <a:lstStyle/>
          <a:p>
            <a:fld id="{44B81DF5-43A5-4906-887B-40B92C031E2E}" type="slidenum">
              <a:rPr lang="fr-FR" smtClean="0"/>
              <a:t>‹N°›</a:t>
            </a:fld>
            <a:endParaRPr lang="fr-FR"/>
          </a:p>
        </p:txBody>
      </p:sp>
    </p:spTree>
    <p:extLst>
      <p:ext uri="{BB962C8B-B14F-4D97-AF65-F5344CB8AC3E}">
        <p14:creationId xmlns:p14="http://schemas.microsoft.com/office/powerpoint/2010/main" val="288243107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A429D1-BBC6-0444-94DC-62A9D6D3248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A1C9E84-0CC8-EA69-78BF-057F04721B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1766002-36B9-7973-3B12-735B8733F44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D8CC2B4-A96D-8BB4-D03D-82E76A0215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2148F94-2EDE-F4A3-466B-4696B178A80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A106250-2844-9544-A557-351BE3E16528}"/>
              </a:ext>
            </a:extLst>
          </p:cNvPr>
          <p:cNvSpPr>
            <a:spLocks noGrp="1"/>
          </p:cNvSpPr>
          <p:nvPr>
            <p:ph type="dt" sz="half" idx="10"/>
          </p:nvPr>
        </p:nvSpPr>
        <p:spPr/>
        <p:txBody>
          <a:bodyPr/>
          <a:lstStyle/>
          <a:p>
            <a:fld id="{2DC36C05-0136-4ECA-8B71-D443373554F4}" type="datetimeFigureOut">
              <a:rPr lang="fr-FR" smtClean="0"/>
              <a:t>24/10/2024</a:t>
            </a:fld>
            <a:endParaRPr lang="fr-FR"/>
          </a:p>
        </p:txBody>
      </p:sp>
      <p:sp>
        <p:nvSpPr>
          <p:cNvPr id="8" name="Espace réservé du pied de page 7">
            <a:extLst>
              <a:ext uri="{FF2B5EF4-FFF2-40B4-BE49-F238E27FC236}">
                <a16:creationId xmlns:a16="http://schemas.microsoft.com/office/drawing/2014/main" id="{AA8E758E-4530-33F1-3246-265B3F51601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764090B-E1AF-C7F8-F9A8-BB5A2AE6482A}"/>
              </a:ext>
            </a:extLst>
          </p:cNvPr>
          <p:cNvSpPr>
            <a:spLocks noGrp="1"/>
          </p:cNvSpPr>
          <p:nvPr>
            <p:ph type="sldNum" sz="quarter" idx="12"/>
          </p:nvPr>
        </p:nvSpPr>
        <p:spPr/>
        <p:txBody>
          <a:bodyPr/>
          <a:lstStyle/>
          <a:p>
            <a:fld id="{44B81DF5-43A5-4906-887B-40B92C031E2E}" type="slidenum">
              <a:rPr lang="fr-FR" smtClean="0"/>
              <a:t>‹N°›</a:t>
            </a:fld>
            <a:endParaRPr lang="fr-FR"/>
          </a:p>
        </p:txBody>
      </p:sp>
    </p:spTree>
    <p:extLst>
      <p:ext uri="{BB962C8B-B14F-4D97-AF65-F5344CB8AC3E}">
        <p14:creationId xmlns:p14="http://schemas.microsoft.com/office/powerpoint/2010/main" val="232020243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3C948D-71DD-B797-AF8D-B35EA689BAC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074142B-D588-AF04-3442-9F67E51E41FB}"/>
              </a:ext>
            </a:extLst>
          </p:cNvPr>
          <p:cNvSpPr>
            <a:spLocks noGrp="1"/>
          </p:cNvSpPr>
          <p:nvPr>
            <p:ph type="dt" sz="half" idx="10"/>
          </p:nvPr>
        </p:nvSpPr>
        <p:spPr/>
        <p:txBody>
          <a:bodyPr/>
          <a:lstStyle/>
          <a:p>
            <a:fld id="{2DC36C05-0136-4ECA-8B71-D443373554F4}" type="datetimeFigureOut">
              <a:rPr lang="fr-FR" smtClean="0"/>
              <a:t>24/10/2024</a:t>
            </a:fld>
            <a:endParaRPr lang="fr-FR"/>
          </a:p>
        </p:txBody>
      </p:sp>
      <p:sp>
        <p:nvSpPr>
          <p:cNvPr id="4" name="Espace réservé du pied de page 3">
            <a:extLst>
              <a:ext uri="{FF2B5EF4-FFF2-40B4-BE49-F238E27FC236}">
                <a16:creationId xmlns:a16="http://schemas.microsoft.com/office/drawing/2014/main" id="{9F36DB05-EC5C-F7E1-7BCF-CD50F777FE6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E969986-9004-4B47-4AC3-2C46B367CE83}"/>
              </a:ext>
            </a:extLst>
          </p:cNvPr>
          <p:cNvSpPr>
            <a:spLocks noGrp="1"/>
          </p:cNvSpPr>
          <p:nvPr>
            <p:ph type="sldNum" sz="quarter" idx="12"/>
          </p:nvPr>
        </p:nvSpPr>
        <p:spPr/>
        <p:txBody>
          <a:bodyPr/>
          <a:lstStyle/>
          <a:p>
            <a:fld id="{44B81DF5-43A5-4906-887B-40B92C031E2E}" type="slidenum">
              <a:rPr lang="fr-FR" smtClean="0"/>
              <a:t>‹N°›</a:t>
            </a:fld>
            <a:endParaRPr lang="fr-FR"/>
          </a:p>
        </p:txBody>
      </p:sp>
    </p:spTree>
    <p:extLst>
      <p:ext uri="{BB962C8B-B14F-4D97-AF65-F5344CB8AC3E}">
        <p14:creationId xmlns:p14="http://schemas.microsoft.com/office/powerpoint/2010/main" val="6998861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4F9F7B6-DBD0-467B-8E91-91598E6A71CA}"/>
              </a:ext>
            </a:extLst>
          </p:cNvPr>
          <p:cNvSpPr>
            <a:spLocks noGrp="1"/>
          </p:cNvSpPr>
          <p:nvPr>
            <p:ph type="dt" sz="half" idx="10"/>
          </p:nvPr>
        </p:nvSpPr>
        <p:spPr/>
        <p:txBody>
          <a:bodyPr/>
          <a:lstStyle/>
          <a:p>
            <a:fld id="{2DC36C05-0136-4ECA-8B71-D443373554F4}" type="datetimeFigureOut">
              <a:rPr lang="fr-FR" smtClean="0"/>
              <a:t>24/10/2024</a:t>
            </a:fld>
            <a:endParaRPr lang="fr-FR"/>
          </a:p>
        </p:txBody>
      </p:sp>
      <p:sp>
        <p:nvSpPr>
          <p:cNvPr id="3" name="Espace réservé du pied de page 2">
            <a:extLst>
              <a:ext uri="{FF2B5EF4-FFF2-40B4-BE49-F238E27FC236}">
                <a16:creationId xmlns:a16="http://schemas.microsoft.com/office/drawing/2014/main" id="{C7B19604-2254-49B6-1AD2-B6EC2A0407D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2A78C3C-1073-D95C-DE3C-3562C5EFDEBF}"/>
              </a:ext>
            </a:extLst>
          </p:cNvPr>
          <p:cNvSpPr>
            <a:spLocks noGrp="1"/>
          </p:cNvSpPr>
          <p:nvPr>
            <p:ph type="sldNum" sz="quarter" idx="12"/>
          </p:nvPr>
        </p:nvSpPr>
        <p:spPr/>
        <p:txBody>
          <a:bodyPr/>
          <a:lstStyle/>
          <a:p>
            <a:fld id="{44B81DF5-43A5-4906-887B-40B92C031E2E}" type="slidenum">
              <a:rPr lang="fr-FR" smtClean="0"/>
              <a:t>‹N°›</a:t>
            </a:fld>
            <a:endParaRPr lang="fr-FR"/>
          </a:p>
        </p:txBody>
      </p:sp>
    </p:spTree>
    <p:extLst>
      <p:ext uri="{BB962C8B-B14F-4D97-AF65-F5344CB8AC3E}">
        <p14:creationId xmlns:p14="http://schemas.microsoft.com/office/powerpoint/2010/main" val="155875647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A50024-6B10-A669-49D2-AD20D5228AF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6288BE8-ABEE-1D99-3381-87F346B5D5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F65A08C-7BFB-1304-8481-215AADFB3F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88EA41-3D0B-72E2-FBC1-51539F7DE676}"/>
              </a:ext>
            </a:extLst>
          </p:cNvPr>
          <p:cNvSpPr>
            <a:spLocks noGrp="1"/>
          </p:cNvSpPr>
          <p:nvPr>
            <p:ph type="dt" sz="half" idx="10"/>
          </p:nvPr>
        </p:nvSpPr>
        <p:spPr/>
        <p:txBody>
          <a:bodyPr/>
          <a:lstStyle/>
          <a:p>
            <a:fld id="{2DC36C05-0136-4ECA-8B71-D443373554F4}" type="datetimeFigureOut">
              <a:rPr lang="fr-FR" smtClean="0"/>
              <a:t>24/10/2024</a:t>
            </a:fld>
            <a:endParaRPr lang="fr-FR"/>
          </a:p>
        </p:txBody>
      </p:sp>
      <p:sp>
        <p:nvSpPr>
          <p:cNvPr id="6" name="Espace réservé du pied de page 5">
            <a:extLst>
              <a:ext uri="{FF2B5EF4-FFF2-40B4-BE49-F238E27FC236}">
                <a16:creationId xmlns:a16="http://schemas.microsoft.com/office/drawing/2014/main" id="{17CC2315-3A18-AC2C-476E-401DD45C25A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2D3459-084D-6877-9809-CB66525CD07C}"/>
              </a:ext>
            </a:extLst>
          </p:cNvPr>
          <p:cNvSpPr>
            <a:spLocks noGrp="1"/>
          </p:cNvSpPr>
          <p:nvPr>
            <p:ph type="sldNum" sz="quarter" idx="12"/>
          </p:nvPr>
        </p:nvSpPr>
        <p:spPr/>
        <p:txBody>
          <a:bodyPr/>
          <a:lstStyle/>
          <a:p>
            <a:fld id="{44B81DF5-43A5-4906-887B-40B92C031E2E}" type="slidenum">
              <a:rPr lang="fr-FR" smtClean="0"/>
              <a:t>‹N°›</a:t>
            </a:fld>
            <a:endParaRPr lang="fr-FR"/>
          </a:p>
        </p:txBody>
      </p:sp>
    </p:spTree>
    <p:extLst>
      <p:ext uri="{BB962C8B-B14F-4D97-AF65-F5344CB8AC3E}">
        <p14:creationId xmlns:p14="http://schemas.microsoft.com/office/powerpoint/2010/main" val="115003898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923A73-4B93-8059-3625-BBE0EA7AC56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9B5BBE0-5500-A74E-A146-B6E1FBF4A0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869C255-D79B-FDF3-239F-2AF564009E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1BA903B-B438-E6B5-2399-4A6E93A84359}"/>
              </a:ext>
            </a:extLst>
          </p:cNvPr>
          <p:cNvSpPr>
            <a:spLocks noGrp="1"/>
          </p:cNvSpPr>
          <p:nvPr>
            <p:ph type="dt" sz="half" idx="10"/>
          </p:nvPr>
        </p:nvSpPr>
        <p:spPr/>
        <p:txBody>
          <a:bodyPr/>
          <a:lstStyle/>
          <a:p>
            <a:fld id="{2DC36C05-0136-4ECA-8B71-D443373554F4}" type="datetimeFigureOut">
              <a:rPr lang="fr-FR" smtClean="0"/>
              <a:t>24/10/2024</a:t>
            </a:fld>
            <a:endParaRPr lang="fr-FR"/>
          </a:p>
        </p:txBody>
      </p:sp>
      <p:sp>
        <p:nvSpPr>
          <p:cNvPr id="6" name="Espace réservé du pied de page 5">
            <a:extLst>
              <a:ext uri="{FF2B5EF4-FFF2-40B4-BE49-F238E27FC236}">
                <a16:creationId xmlns:a16="http://schemas.microsoft.com/office/drawing/2014/main" id="{E3C9FB65-9E19-EE5D-5C7D-F6812102F4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42FE0F-276D-9E07-A610-8987D145AA25}"/>
              </a:ext>
            </a:extLst>
          </p:cNvPr>
          <p:cNvSpPr>
            <a:spLocks noGrp="1"/>
          </p:cNvSpPr>
          <p:nvPr>
            <p:ph type="sldNum" sz="quarter" idx="12"/>
          </p:nvPr>
        </p:nvSpPr>
        <p:spPr/>
        <p:txBody>
          <a:bodyPr/>
          <a:lstStyle/>
          <a:p>
            <a:fld id="{44B81DF5-43A5-4906-887B-40B92C031E2E}" type="slidenum">
              <a:rPr lang="fr-FR" smtClean="0"/>
              <a:t>‹N°›</a:t>
            </a:fld>
            <a:endParaRPr lang="fr-FR"/>
          </a:p>
        </p:txBody>
      </p:sp>
    </p:spTree>
    <p:extLst>
      <p:ext uri="{BB962C8B-B14F-4D97-AF65-F5344CB8AC3E}">
        <p14:creationId xmlns:p14="http://schemas.microsoft.com/office/powerpoint/2010/main" val="383309311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3C62E2-B785-E815-D054-3ADEE6CA01F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129E075-1DC0-A803-DF99-2F92AFCA9E9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E8B1A8-AC91-CC8F-3AA3-C450CB0B6ACE}"/>
              </a:ext>
            </a:extLst>
          </p:cNvPr>
          <p:cNvSpPr>
            <a:spLocks noGrp="1"/>
          </p:cNvSpPr>
          <p:nvPr>
            <p:ph type="dt" sz="half" idx="10"/>
          </p:nvPr>
        </p:nvSpPr>
        <p:spPr/>
        <p:txBody>
          <a:bodyPr/>
          <a:lstStyle/>
          <a:p>
            <a:fld id="{2DC36C05-0136-4ECA-8B71-D443373554F4}"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84BD05C1-8054-51B9-9E07-ED0B28509D5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7699494-6567-ED15-7D81-AB5BABEEA63D}"/>
              </a:ext>
            </a:extLst>
          </p:cNvPr>
          <p:cNvSpPr>
            <a:spLocks noGrp="1"/>
          </p:cNvSpPr>
          <p:nvPr>
            <p:ph type="sldNum" sz="quarter" idx="12"/>
          </p:nvPr>
        </p:nvSpPr>
        <p:spPr/>
        <p:txBody>
          <a:bodyPr/>
          <a:lstStyle/>
          <a:p>
            <a:fld id="{44B81DF5-43A5-4906-887B-40B92C031E2E}" type="slidenum">
              <a:rPr lang="fr-FR" smtClean="0"/>
              <a:t>‹N°›</a:t>
            </a:fld>
            <a:endParaRPr lang="fr-FR"/>
          </a:p>
        </p:txBody>
      </p:sp>
    </p:spTree>
    <p:extLst>
      <p:ext uri="{BB962C8B-B14F-4D97-AF65-F5344CB8AC3E}">
        <p14:creationId xmlns:p14="http://schemas.microsoft.com/office/powerpoint/2010/main" val="222674190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4B7BCD6-8E36-AD59-93B5-0C8FCE232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E12B04A-22B0-DD13-C138-CD10945CDB0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796A701-D716-B740-50E6-CEF9C7E8BA2F}"/>
              </a:ext>
            </a:extLst>
          </p:cNvPr>
          <p:cNvSpPr>
            <a:spLocks noGrp="1"/>
          </p:cNvSpPr>
          <p:nvPr>
            <p:ph type="dt" sz="half" idx="10"/>
          </p:nvPr>
        </p:nvSpPr>
        <p:spPr/>
        <p:txBody>
          <a:bodyPr/>
          <a:lstStyle/>
          <a:p>
            <a:fld id="{2DC36C05-0136-4ECA-8B71-D443373554F4}"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F63A8035-87C8-FB84-24AA-56F2F73C30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EF123D4-327B-9B11-6795-8BF7D73264B9}"/>
              </a:ext>
            </a:extLst>
          </p:cNvPr>
          <p:cNvSpPr>
            <a:spLocks noGrp="1"/>
          </p:cNvSpPr>
          <p:nvPr>
            <p:ph type="sldNum" sz="quarter" idx="12"/>
          </p:nvPr>
        </p:nvSpPr>
        <p:spPr/>
        <p:txBody>
          <a:bodyPr/>
          <a:lstStyle/>
          <a:p>
            <a:fld id="{44B81DF5-43A5-4906-887B-40B92C031E2E}" type="slidenum">
              <a:rPr lang="fr-FR" smtClean="0"/>
              <a:t>‹N°›</a:t>
            </a:fld>
            <a:endParaRPr lang="fr-FR"/>
          </a:p>
        </p:txBody>
      </p:sp>
    </p:spTree>
    <p:extLst>
      <p:ext uri="{BB962C8B-B14F-4D97-AF65-F5344CB8AC3E}">
        <p14:creationId xmlns:p14="http://schemas.microsoft.com/office/powerpoint/2010/main" val="269156301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A3C4E00-C8B5-5890-DF19-3BBB64331D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E3F00A6-AAEF-9DB3-212C-18E5A4EB16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16C72A3-7F92-7681-2220-B57F2BDFFF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DC36C05-0136-4ECA-8B71-D443373554F4}"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31603794-9C29-C5FB-C018-B40C34C9E2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C360064-4FAC-04EE-0110-8DD59FFCA6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4B81DF5-43A5-4906-887B-40B92C031E2E}" type="slidenum">
              <a:rPr lang="fr-FR" smtClean="0"/>
              <a:t>‹N°›</a:t>
            </a:fld>
            <a:endParaRPr lang="fr-FR"/>
          </a:p>
        </p:txBody>
      </p:sp>
    </p:spTree>
    <p:extLst>
      <p:ext uri="{BB962C8B-B14F-4D97-AF65-F5344CB8AC3E}">
        <p14:creationId xmlns:p14="http://schemas.microsoft.com/office/powerpoint/2010/main" val="4167833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B9A8C637-67B1-74F9-ABDB-E8B5F648EA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6000" y="459000"/>
            <a:ext cx="10560000" cy="5940000"/>
          </a:xfrm>
          <a:prstGeom prst="rect">
            <a:avLst/>
          </a:prstGeom>
          <a:effectLst>
            <a:softEdge rad="635000"/>
          </a:effectLst>
        </p:spPr>
      </p:pic>
      <p:sp>
        <p:nvSpPr>
          <p:cNvPr id="4" name="ZoneTexte 3">
            <a:extLst>
              <a:ext uri="{FF2B5EF4-FFF2-40B4-BE49-F238E27FC236}">
                <a16:creationId xmlns:a16="http://schemas.microsoft.com/office/drawing/2014/main" id="{CDC4002A-AA77-26A4-C467-F4480DA8571A}"/>
              </a:ext>
            </a:extLst>
          </p:cNvPr>
          <p:cNvSpPr txBox="1"/>
          <p:nvPr/>
        </p:nvSpPr>
        <p:spPr>
          <a:xfrm>
            <a:off x="4975411" y="1129553"/>
            <a:ext cx="5066851" cy="461665"/>
          </a:xfrm>
          <a:prstGeom prst="rect">
            <a:avLst/>
          </a:prstGeom>
          <a:noFill/>
        </p:spPr>
        <p:txBody>
          <a:bodyPr wrap="square" rtlCol="0">
            <a:spAutoFit/>
          </a:bodyPr>
          <a:lstStyle/>
          <a:p>
            <a:r>
              <a:rPr lang="fr-FR" sz="2400" b="1" dirty="0"/>
              <a:t>Rome - Italie</a:t>
            </a:r>
          </a:p>
        </p:txBody>
      </p:sp>
    </p:spTree>
    <p:extLst>
      <p:ext uri="{BB962C8B-B14F-4D97-AF65-F5344CB8AC3E}">
        <p14:creationId xmlns:p14="http://schemas.microsoft.com/office/powerpoint/2010/main" val="25320668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sndAc>
          <p:stSnd loop="1">
            <p:snd r:embed="rId2" name="Laura Pausini - Ascolta Il Tuo Cuore (Official Video).wav"/>
          </p:stSnd>
        </p:sndAc>
      </p:transition>
    </mc:Choice>
    <mc:Fallback>
      <p:transition spd="slow" advClick="0" advTm="8000">
        <p:fade/>
        <p:sndAc>
          <p:stSnd loop="1">
            <p:snd r:embed="rId2" name="Laura Pausini - Ascolta Il Tuo Cuore (Official Vide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063661E-B318-C5F6-F19B-287267C5F3A1}"/>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Rome (/</a:t>
            </a:r>
            <a:r>
              <a:rPr lang="fr-FR" sz="3200" b="1" dirty="0" err="1">
                <a:solidFill>
                  <a:srgbClr val="FFFF00"/>
                </a:solidFill>
              </a:rPr>
              <a:t>ʁɔm</a:t>
            </a:r>
            <a:r>
              <a:rPr lang="fr-FR" sz="3200" b="1" dirty="0">
                <a:solidFill>
                  <a:srgbClr val="FFFF00"/>
                </a:solidFill>
              </a:rPr>
              <a:t>/2 Écouter ; en italien : Roma /ˈ</a:t>
            </a:r>
            <a:r>
              <a:rPr lang="fr-FR" sz="3200" b="1" dirty="0" err="1">
                <a:solidFill>
                  <a:srgbClr val="FFFF00"/>
                </a:solidFill>
              </a:rPr>
              <a:t>roːma</a:t>
            </a:r>
            <a:r>
              <a:rPr lang="fr-FR" sz="3200" b="1" dirty="0">
                <a:solidFill>
                  <a:srgbClr val="FFFF00"/>
                </a:solidFill>
              </a:rPr>
              <a:t>/3 Écouter) est la capitale de l'Italie. Située au centre ouest de la péninsule italienne, près de la mer Tyrrhénienne, elle est également la capitale de la région du Latium. En 2019, elle compte 2 844 395 habitants établis sur 1 285 km2, ce qui fait d'elle la commune la plus peuplée d'Italie et la troisième plus étendue d'Europe après Moscou et Londres4. Son aire urbaine recense 4 356 403 habitants en 20165,6. Elle présente en outre la particularité de contenir un État enclavé dans son territoire : la cité-État du Vatican (</a:t>
            </a:r>
            <a:r>
              <a:rPr lang="fr-FR" sz="3200" b="1" dirty="0" err="1">
                <a:solidFill>
                  <a:srgbClr val="FFFF00"/>
                </a:solidFill>
              </a:rPr>
              <a:t>Stato</a:t>
            </a:r>
            <a:r>
              <a:rPr lang="fr-FR" sz="3200" b="1" dirty="0">
                <a:solidFill>
                  <a:srgbClr val="FFFF00"/>
                </a:solidFill>
              </a:rPr>
              <a:t> </a:t>
            </a:r>
            <a:r>
              <a:rPr lang="fr-FR" sz="3200" b="1" dirty="0" err="1">
                <a:solidFill>
                  <a:srgbClr val="FFFF00"/>
                </a:solidFill>
              </a:rPr>
              <a:t>della</a:t>
            </a:r>
            <a:r>
              <a:rPr lang="fr-FR" sz="3200" b="1" dirty="0">
                <a:solidFill>
                  <a:srgbClr val="FFFF00"/>
                </a:solidFill>
              </a:rPr>
              <a:t> </a:t>
            </a:r>
            <a:r>
              <a:rPr lang="fr-FR" sz="3200" b="1" dirty="0" err="1">
                <a:solidFill>
                  <a:srgbClr val="FFFF00"/>
                </a:solidFill>
              </a:rPr>
              <a:t>Città</a:t>
            </a:r>
            <a:r>
              <a:rPr lang="fr-FR" sz="3200" b="1" dirty="0">
                <a:solidFill>
                  <a:srgbClr val="FFFF00"/>
                </a:solidFill>
              </a:rPr>
              <a:t> </a:t>
            </a:r>
            <a:r>
              <a:rPr lang="fr-FR" sz="3200" b="1" dirty="0" err="1">
                <a:solidFill>
                  <a:srgbClr val="FFFF00"/>
                </a:solidFill>
              </a:rPr>
              <a:t>del</a:t>
            </a:r>
            <a:r>
              <a:rPr lang="fr-FR" sz="3200" b="1" dirty="0">
                <a:solidFill>
                  <a:srgbClr val="FFFF00"/>
                </a:solidFill>
              </a:rPr>
              <a:t> </a:t>
            </a:r>
            <a:r>
              <a:rPr lang="fr-FR" sz="3200" b="1" dirty="0" err="1">
                <a:solidFill>
                  <a:srgbClr val="FFFF00"/>
                </a:solidFill>
              </a:rPr>
              <a:t>Vaticano</a:t>
            </a:r>
            <a:r>
              <a:rPr lang="fr-FR" sz="3200" b="1" dirty="0">
                <a:solidFill>
                  <a:srgbClr val="FFFF00"/>
                </a:solidFill>
              </a:rPr>
              <a:t>), dont le pape est le souverain. C'est le seul exemple existant d'un État à l'intérieur d'une ville7.</a:t>
            </a:r>
          </a:p>
        </p:txBody>
      </p:sp>
    </p:spTree>
    <p:extLst>
      <p:ext uri="{BB962C8B-B14F-4D97-AF65-F5344CB8AC3E}">
        <p14:creationId xmlns:p14="http://schemas.microsoft.com/office/powerpoint/2010/main" val="280536572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maison&#10;&#10;Description générée automatiquement">
            <a:extLst>
              <a:ext uri="{FF2B5EF4-FFF2-40B4-BE49-F238E27FC236}">
                <a16:creationId xmlns:a16="http://schemas.microsoft.com/office/drawing/2014/main" id="{180F7A69-91BF-987F-4910-E0B53BE812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7534" y="279000"/>
            <a:ext cx="7876923" cy="6300000"/>
          </a:xfrm>
          <a:prstGeom prst="rect">
            <a:avLst/>
          </a:prstGeom>
        </p:spPr>
      </p:pic>
      <p:sp>
        <p:nvSpPr>
          <p:cNvPr id="4" name="ZoneTexte 3">
            <a:extLst>
              <a:ext uri="{FF2B5EF4-FFF2-40B4-BE49-F238E27FC236}">
                <a16:creationId xmlns:a16="http://schemas.microsoft.com/office/drawing/2014/main" id="{43FE9492-512D-6C00-1F5A-CEC5BA9914AD}"/>
              </a:ext>
            </a:extLst>
          </p:cNvPr>
          <p:cNvSpPr txBox="1"/>
          <p:nvPr/>
        </p:nvSpPr>
        <p:spPr>
          <a:xfrm>
            <a:off x="9499002" y="2967335"/>
            <a:ext cx="2692998" cy="461665"/>
          </a:xfrm>
          <a:prstGeom prst="rect">
            <a:avLst/>
          </a:prstGeom>
          <a:noFill/>
        </p:spPr>
        <p:txBody>
          <a:bodyPr wrap="square" rtlCol="0">
            <a:spAutoFit/>
          </a:bodyPr>
          <a:lstStyle/>
          <a:p>
            <a:r>
              <a:rPr lang="fr-FR" sz="2400" b="1">
                <a:solidFill>
                  <a:schemeClr val="bg1"/>
                </a:solidFill>
              </a:rPr>
              <a:t>Collage Rome</a:t>
            </a:r>
            <a:endParaRPr lang="fr-FR" sz="2400" b="1" dirty="0">
              <a:solidFill>
                <a:schemeClr val="bg1"/>
              </a:solidFill>
            </a:endParaRPr>
          </a:p>
        </p:txBody>
      </p:sp>
    </p:spTree>
    <p:extLst>
      <p:ext uri="{BB962C8B-B14F-4D97-AF65-F5344CB8AC3E}">
        <p14:creationId xmlns:p14="http://schemas.microsoft.com/office/powerpoint/2010/main" val="160580388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AA638DD2-E561-3C55-D101-BC0302D852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894" y="459000"/>
            <a:ext cx="11806212" cy="5940000"/>
          </a:xfrm>
          <a:prstGeom prst="rect">
            <a:avLst/>
          </a:prstGeom>
          <a:effectLst>
            <a:softEdge rad="635000"/>
          </a:effectLst>
        </p:spPr>
      </p:pic>
      <p:sp>
        <p:nvSpPr>
          <p:cNvPr id="4" name="ZoneTexte 3">
            <a:extLst>
              <a:ext uri="{FF2B5EF4-FFF2-40B4-BE49-F238E27FC236}">
                <a16:creationId xmlns:a16="http://schemas.microsoft.com/office/drawing/2014/main" id="{BCCB4F2C-0A0A-554C-473D-C0EC2B9B7C5E}"/>
              </a:ext>
            </a:extLst>
          </p:cNvPr>
          <p:cNvSpPr txBox="1"/>
          <p:nvPr/>
        </p:nvSpPr>
        <p:spPr>
          <a:xfrm>
            <a:off x="1731981" y="4238513"/>
            <a:ext cx="9789459"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Vue nocturne sur le pont </a:t>
            </a:r>
            <a:r>
              <a:rPr lang="fr-FR" sz="2400" b="1" dirty="0" err="1">
                <a:solidFill>
                  <a:schemeClr val="bg1"/>
                </a:solidFill>
              </a:rPr>
              <a:t>Saint-Ange</a:t>
            </a:r>
            <a:r>
              <a:rPr lang="fr-FR" sz="2400" b="1" dirty="0">
                <a:solidFill>
                  <a:schemeClr val="bg1"/>
                </a:solidFill>
              </a:rPr>
              <a:t> et la basilique Saint-Pierre.</a:t>
            </a:r>
          </a:p>
        </p:txBody>
      </p:sp>
    </p:spTree>
    <p:extLst>
      <p:ext uri="{BB962C8B-B14F-4D97-AF65-F5344CB8AC3E}">
        <p14:creationId xmlns:p14="http://schemas.microsoft.com/office/powerpoint/2010/main" val="158838918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maison, ciel&#10;&#10;Description générée automatiquement">
            <a:extLst>
              <a:ext uri="{FF2B5EF4-FFF2-40B4-BE49-F238E27FC236}">
                <a16:creationId xmlns:a16="http://schemas.microsoft.com/office/drawing/2014/main" id="{C97D2652-8BD2-43EC-71B3-DF6284540E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6000" y="279000"/>
            <a:ext cx="10500000" cy="6300000"/>
          </a:xfrm>
          <a:prstGeom prst="rect">
            <a:avLst/>
          </a:prstGeom>
          <a:effectLst>
            <a:softEdge rad="635000"/>
          </a:effectLst>
        </p:spPr>
      </p:pic>
      <p:sp>
        <p:nvSpPr>
          <p:cNvPr id="4" name="ZoneTexte 3">
            <a:extLst>
              <a:ext uri="{FF2B5EF4-FFF2-40B4-BE49-F238E27FC236}">
                <a16:creationId xmlns:a16="http://schemas.microsoft.com/office/drawing/2014/main" id="{CB77320A-3045-A26C-DBB1-77F755EEE9E1}"/>
              </a:ext>
            </a:extLst>
          </p:cNvPr>
          <p:cNvSpPr txBox="1"/>
          <p:nvPr/>
        </p:nvSpPr>
        <p:spPr>
          <a:xfrm>
            <a:off x="3517750" y="4309027"/>
            <a:ext cx="731520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Rome vue de la colline du Janicule.</a:t>
            </a:r>
          </a:p>
        </p:txBody>
      </p:sp>
    </p:spTree>
    <p:extLst>
      <p:ext uri="{BB962C8B-B14F-4D97-AF65-F5344CB8AC3E}">
        <p14:creationId xmlns:p14="http://schemas.microsoft.com/office/powerpoint/2010/main" val="219172771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FE10C2F7-8117-739C-5AF4-FBE3128433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5394" y="261000"/>
            <a:ext cx="9001212" cy="6336000"/>
          </a:xfrm>
          <a:prstGeom prst="rect">
            <a:avLst/>
          </a:prstGeom>
          <a:effectLst>
            <a:softEdge rad="317500"/>
          </a:effectLst>
        </p:spPr>
      </p:pic>
      <p:sp>
        <p:nvSpPr>
          <p:cNvPr id="4" name="ZoneTexte 3">
            <a:extLst>
              <a:ext uri="{FF2B5EF4-FFF2-40B4-BE49-F238E27FC236}">
                <a16:creationId xmlns:a16="http://schemas.microsoft.com/office/drawing/2014/main" id="{4C32D773-E03C-ABBA-B09D-B3605647740D}"/>
              </a:ext>
            </a:extLst>
          </p:cNvPr>
          <p:cNvSpPr txBox="1"/>
          <p:nvPr/>
        </p:nvSpPr>
        <p:spPr>
          <a:xfrm>
            <a:off x="4371190" y="4395496"/>
            <a:ext cx="6142617"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Rome vue de Saint-Pierre.</a:t>
            </a:r>
          </a:p>
        </p:txBody>
      </p:sp>
    </p:spTree>
    <p:extLst>
      <p:ext uri="{BB962C8B-B14F-4D97-AF65-F5344CB8AC3E}">
        <p14:creationId xmlns:p14="http://schemas.microsoft.com/office/powerpoint/2010/main" val="384908044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maison&#10;&#10;Description générée automatiquement">
            <a:extLst>
              <a:ext uri="{FF2B5EF4-FFF2-40B4-BE49-F238E27FC236}">
                <a16:creationId xmlns:a16="http://schemas.microsoft.com/office/drawing/2014/main" id="{D6CA5E69-AC96-4002-4E96-222147497A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9953" y="279000"/>
            <a:ext cx="9475897" cy="6300000"/>
          </a:xfrm>
          <a:prstGeom prst="rect">
            <a:avLst/>
          </a:prstGeom>
          <a:effectLst>
            <a:softEdge rad="317500"/>
          </a:effectLst>
        </p:spPr>
      </p:pic>
      <p:sp>
        <p:nvSpPr>
          <p:cNvPr id="4" name="ZoneTexte 3">
            <a:extLst>
              <a:ext uri="{FF2B5EF4-FFF2-40B4-BE49-F238E27FC236}">
                <a16:creationId xmlns:a16="http://schemas.microsoft.com/office/drawing/2014/main" id="{A5EEAC70-2199-0A65-1454-09E3E324DCEE}"/>
              </a:ext>
            </a:extLst>
          </p:cNvPr>
          <p:cNvSpPr txBox="1"/>
          <p:nvPr/>
        </p:nvSpPr>
        <p:spPr>
          <a:xfrm>
            <a:off x="9888274" y="1166842"/>
            <a:ext cx="2130014" cy="4524315"/>
          </a:xfrm>
          <a:prstGeom prst="rect">
            <a:avLst/>
          </a:prstGeom>
          <a:noFill/>
        </p:spPr>
        <p:txBody>
          <a:bodyPr wrap="square" rtlCol="0">
            <a:spAutoFit/>
          </a:bodyPr>
          <a:lstStyle/>
          <a:p>
            <a:r>
              <a:rPr lang="fr-FR" sz="2400" b="1" dirty="0"/>
              <a:t>Vue imprenable sur Rome depuis le </a:t>
            </a:r>
            <a:r>
              <a:rPr lang="fr-FR" sz="2400" b="1" dirty="0" err="1"/>
              <a:t>Vittoriano</a:t>
            </a:r>
            <a:r>
              <a:rPr lang="fr-FR" sz="2400" b="1" dirty="0"/>
              <a:t>, avec au premier plan la Basilique de Maxence et Constantin et le Colisée au second.</a:t>
            </a:r>
          </a:p>
        </p:txBody>
      </p:sp>
    </p:spTree>
    <p:extLst>
      <p:ext uri="{BB962C8B-B14F-4D97-AF65-F5344CB8AC3E}">
        <p14:creationId xmlns:p14="http://schemas.microsoft.com/office/powerpoint/2010/main" val="349896752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7873A24A-FE8A-87E5-872A-FF6EE42468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B2838E05-C024-3ED8-085C-C02DF6494940}"/>
              </a:ext>
            </a:extLst>
          </p:cNvPr>
          <p:cNvSpPr txBox="1"/>
          <p:nvPr/>
        </p:nvSpPr>
        <p:spPr>
          <a:xfrm>
            <a:off x="3496235" y="6245513"/>
            <a:ext cx="7100047" cy="461665"/>
          </a:xfrm>
          <a:prstGeom prst="rect">
            <a:avLst/>
          </a:prstGeom>
          <a:noFill/>
        </p:spPr>
        <p:txBody>
          <a:bodyPr wrap="square" rtlCol="0">
            <a:spAutoFit/>
          </a:bodyPr>
          <a:lstStyle/>
          <a:p>
            <a:r>
              <a:rPr lang="fr-FR" sz="2400" b="1">
                <a:solidFill>
                  <a:srgbClr val="FFFF00"/>
                </a:solidFill>
              </a:rPr>
              <a:t>Le fleuve Tibre à travers Rome (Italie )</a:t>
            </a:r>
            <a:endParaRPr lang="fr-FR" sz="2400" b="1" dirty="0">
              <a:solidFill>
                <a:srgbClr val="FFFF00"/>
              </a:solidFill>
            </a:endParaRPr>
          </a:p>
        </p:txBody>
      </p:sp>
    </p:spTree>
    <p:extLst>
      <p:ext uri="{BB962C8B-B14F-4D97-AF65-F5344CB8AC3E}">
        <p14:creationId xmlns:p14="http://schemas.microsoft.com/office/powerpoint/2010/main" val="73938878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rive, nature&#10;&#10;Description générée automatiquement">
            <a:extLst>
              <a:ext uri="{FF2B5EF4-FFF2-40B4-BE49-F238E27FC236}">
                <a16:creationId xmlns:a16="http://schemas.microsoft.com/office/drawing/2014/main" id="{9957FE16-C8FB-3C36-1896-48DAC17F65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8852"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F406A4F-541C-33B6-BB0A-22FA1BB427E7}"/>
              </a:ext>
            </a:extLst>
          </p:cNvPr>
          <p:cNvSpPr txBox="1"/>
          <p:nvPr/>
        </p:nvSpPr>
        <p:spPr>
          <a:xfrm>
            <a:off x="4335332" y="4549676"/>
            <a:ext cx="7971417"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Lido di Roma, plage d'Ostie.</a:t>
            </a:r>
          </a:p>
        </p:txBody>
      </p:sp>
    </p:spTree>
    <p:extLst>
      <p:ext uri="{BB962C8B-B14F-4D97-AF65-F5344CB8AC3E}">
        <p14:creationId xmlns:p14="http://schemas.microsoft.com/office/powerpoint/2010/main" val="410548899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9EEBF35D-E1FE-53FD-48CC-9575D81203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2398" y="189000"/>
            <a:ext cx="421127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84DFB009-C0C8-577C-BABB-3AAD65F6C0D7}"/>
              </a:ext>
            </a:extLst>
          </p:cNvPr>
          <p:cNvSpPr txBox="1"/>
          <p:nvPr/>
        </p:nvSpPr>
        <p:spPr>
          <a:xfrm>
            <a:off x="2011679" y="1120676"/>
            <a:ext cx="3012141"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Marrane.</a:t>
            </a:r>
          </a:p>
        </p:txBody>
      </p:sp>
    </p:spTree>
    <p:extLst>
      <p:ext uri="{BB962C8B-B14F-4D97-AF65-F5344CB8AC3E}">
        <p14:creationId xmlns:p14="http://schemas.microsoft.com/office/powerpoint/2010/main" val="61030987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maison&#10;&#10;Description générée automatiquement">
            <a:extLst>
              <a:ext uri="{FF2B5EF4-FFF2-40B4-BE49-F238E27FC236}">
                <a16:creationId xmlns:a16="http://schemas.microsoft.com/office/drawing/2014/main" id="{D9FF3B75-CF4F-D36A-45F0-577AF047A8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05D7A516-9B30-1E2E-F563-EB9C5677069B}"/>
              </a:ext>
            </a:extLst>
          </p:cNvPr>
          <p:cNvSpPr txBox="1"/>
          <p:nvPr/>
        </p:nvSpPr>
        <p:spPr>
          <a:xfrm>
            <a:off x="4389119" y="5011341"/>
            <a:ext cx="6992471"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Colline de Monte Mario.</a:t>
            </a:r>
          </a:p>
        </p:txBody>
      </p:sp>
    </p:spTree>
    <p:extLst>
      <p:ext uri="{BB962C8B-B14F-4D97-AF65-F5344CB8AC3E}">
        <p14:creationId xmlns:p14="http://schemas.microsoft.com/office/powerpoint/2010/main" val="118320292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plante&#10;&#10;Description générée automatiquement">
            <a:extLst>
              <a:ext uri="{FF2B5EF4-FFF2-40B4-BE49-F238E27FC236}">
                <a16:creationId xmlns:a16="http://schemas.microsoft.com/office/drawing/2014/main" id="{3FE354EC-8BCA-FBFE-B2D4-4B3A38C955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1" y="279000"/>
            <a:ext cx="9475897" cy="6300000"/>
          </a:xfrm>
          <a:prstGeom prst="rect">
            <a:avLst/>
          </a:prstGeom>
          <a:effectLst>
            <a:softEdge rad="317500"/>
          </a:effectLst>
        </p:spPr>
      </p:pic>
      <p:sp>
        <p:nvSpPr>
          <p:cNvPr id="4" name="ZoneTexte 3">
            <a:extLst>
              <a:ext uri="{FF2B5EF4-FFF2-40B4-BE49-F238E27FC236}">
                <a16:creationId xmlns:a16="http://schemas.microsoft.com/office/drawing/2014/main" id="{55B4D164-3564-5CBC-698E-3E29B5563AAD}"/>
              </a:ext>
            </a:extLst>
          </p:cNvPr>
          <p:cNvSpPr txBox="1"/>
          <p:nvPr/>
        </p:nvSpPr>
        <p:spPr>
          <a:xfrm>
            <a:off x="3388659" y="5905512"/>
            <a:ext cx="7863840" cy="830997"/>
          </a:xfrm>
          <a:prstGeom prst="rect">
            <a:avLst/>
          </a:prstGeom>
          <a:noFill/>
        </p:spPr>
        <p:txBody>
          <a:bodyPr wrap="square" rtlCol="0">
            <a:spAutoFit/>
          </a:bodyPr>
          <a:lstStyle/>
          <a:p>
            <a:r>
              <a:rPr lang="fr-FR" sz="2400" b="1">
                <a:solidFill>
                  <a:srgbClr val="FFFF00"/>
                </a:solidFill>
              </a:rPr>
              <a:t>	</a:t>
            </a:r>
          </a:p>
          <a:p>
            <a:r>
              <a:rPr lang="fr-FR" sz="2400" b="1">
                <a:solidFill>
                  <a:srgbClr val="FFFF00"/>
                </a:solidFill>
              </a:rPr>
              <a:t>Voie Appienne, près de Casal Rotondo</a:t>
            </a:r>
            <a:endParaRPr lang="fr-FR" sz="2400" b="1" dirty="0">
              <a:solidFill>
                <a:srgbClr val="FFFF00"/>
              </a:solidFill>
            </a:endParaRPr>
          </a:p>
        </p:txBody>
      </p:sp>
    </p:spTree>
    <p:extLst>
      <p:ext uri="{BB962C8B-B14F-4D97-AF65-F5344CB8AC3E}">
        <p14:creationId xmlns:p14="http://schemas.microsoft.com/office/powerpoint/2010/main" val="28164988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herbe&#10;&#10;Description générée automatiquement">
            <a:extLst>
              <a:ext uri="{FF2B5EF4-FFF2-40B4-BE49-F238E27FC236}">
                <a16:creationId xmlns:a16="http://schemas.microsoft.com/office/drawing/2014/main" id="{6310C731-1143-9868-7B2F-448C0015084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9750" y="657225"/>
            <a:ext cx="8572500" cy="5543550"/>
          </a:xfrm>
          <a:prstGeom prst="rect">
            <a:avLst/>
          </a:prstGeom>
          <a:effectLst>
            <a:softEdge rad="317500"/>
          </a:effectLst>
        </p:spPr>
      </p:pic>
      <p:sp>
        <p:nvSpPr>
          <p:cNvPr id="4" name="ZoneTexte 3">
            <a:extLst>
              <a:ext uri="{FF2B5EF4-FFF2-40B4-BE49-F238E27FC236}">
                <a16:creationId xmlns:a16="http://schemas.microsoft.com/office/drawing/2014/main" id="{6C42FF8F-A576-EFA2-CF54-7713D287E253}"/>
              </a:ext>
            </a:extLst>
          </p:cNvPr>
          <p:cNvSpPr txBox="1"/>
          <p:nvPr/>
        </p:nvSpPr>
        <p:spPr>
          <a:xfrm>
            <a:off x="3227293" y="4109421"/>
            <a:ext cx="8057478" cy="2369880"/>
          </a:xfrm>
          <a:prstGeom prst="rect">
            <a:avLst/>
          </a:prstGeom>
          <a:noFill/>
        </p:spPr>
        <p:txBody>
          <a:bodyPr wrap="square" rtlCol="0">
            <a:spAutoFit/>
          </a:bodyPr>
          <a:lstStyle/>
          <a:p>
            <a:endParaRPr lang="fr-FR" sz="2400" dirty="0"/>
          </a:p>
          <a:p>
            <a:endParaRPr lang="fr-FR" sz="2400" dirty="0"/>
          </a:p>
          <a:p>
            <a:endParaRPr lang="fr-FR" sz="2400" dirty="0"/>
          </a:p>
          <a:p>
            <a:endParaRPr lang="fr-FR" sz="2400" dirty="0"/>
          </a:p>
          <a:p>
            <a:endParaRPr lang="fr-FR" sz="2400" dirty="0"/>
          </a:p>
          <a:p>
            <a:r>
              <a:rPr lang="fr-FR" sz="2400" b="1" dirty="0"/>
              <a:t>Parc des Aqueducs, dans l'Agro Romano.</a:t>
            </a:r>
          </a:p>
        </p:txBody>
      </p:sp>
    </p:spTree>
    <p:extLst>
      <p:ext uri="{BB962C8B-B14F-4D97-AF65-F5344CB8AC3E}">
        <p14:creationId xmlns:p14="http://schemas.microsoft.com/office/powerpoint/2010/main" val="308706823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E4FD7D3B-AB44-82CF-27C5-64F087B3D3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2241" y="279000"/>
            <a:ext cx="9453684" cy="6300000"/>
          </a:xfrm>
          <a:prstGeom prst="rect">
            <a:avLst/>
          </a:prstGeom>
          <a:effectLst>
            <a:softEdge rad="635000"/>
          </a:effectLst>
        </p:spPr>
      </p:pic>
      <p:sp>
        <p:nvSpPr>
          <p:cNvPr id="4" name="ZoneTexte 3">
            <a:extLst>
              <a:ext uri="{FF2B5EF4-FFF2-40B4-BE49-F238E27FC236}">
                <a16:creationId xmlns:a16="http://schemas.microsoft.com/office/drawing/2014/main" id="{7236FC9E-7B58-1D3A-47D8-484A260EA111}"/>
              </a:ext>
            </a:extLst>
          </p:cNvPr>
          <p:cNvSpPr txBox="1"/>
          <p:nvPr/>
        </p:nvSpPr>
        <p:spPr>
          <a:xfrm>
            <a:off x="957430" y="6348167"/>
            <a:ext cx="11618259" cy="461665"/>
          </a:xfrm>
          <a:prstGeom prst="rect">
            <a:avLst/>
          </a:prstGeom>
          <a:noFill/>
        </p:spPr>
        <p:txBody>
          <a:bodyPr wrap="square" rtlCol="0">
            <a:spAutoFit/>
          </a:bodyPr>
          <a:lstStyle/>
          <a:p>
            <a:r>
              <a:rPr lang="fr-FR" sz="2400" b="1" dirty="0"/>
              <a:t>Parterre </a:t>
            </a:r>
            <a:r>
              <a:rPr lang="fr-FR" sz="2400" b="1" dirty="0" err="1"/>
              <a:t>baroquedu</a:t>
            </a:r>
            <a:r>
              <a:rPr lang="fr-FR" sz="2400" b="1" dirty="0"/>
              <a:t> Casino </a:t>
            </a:r>
            <a:r>
              <a:rPr lang="fr-FR" sz="2400" b="1" dirty="0" err="1"/>
              <a:t>del</a:t>
            </a:r>
            <a:r>
              <a:rPr lang="fr-FR" sz="2400" b="1" dirty="0"/>
              <a:t> bel </a:t>
            </a:r>
            <a:r>
              <a:rPr lang="fr-FR" sz="2400" b="1" dirty="0" err="1"/>
              <a:t>respiro</a:t>
            </a:r>
            <a:r>
              <a:rPr lang="fr-FR" sz="2400" b="1" dirty="0"/>
              <a:t> de la Villa Doria Pamphile, Rome.</a:t>
            </a:r>
          </a:p>
        </p:txBody>
      </p:sp>
    </p:spTree>
    <p:extLst>
      <p:ext uri="{BB962C8B-B14F-4D97-AF65-F5344CB8AC3E}">
        <p14:creationId xmlns:p14="http://schemas.microsoft.com/office/powerpoint/2010/main" val="395888785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9962CCFE-F961-563E-23E8-70CB9C663D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4188"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B430EAB-872D-1F71-1807-A5A90E8467AB}"/>
              </a:ext>
            </a:extLst>
          </p:cNvPr>
          <p:cNvSpPr txBox="1"/>
          <p:nvPr/>
        </p:nvSpPr>
        <p:spPr>
          <a:xfrm>
            <a:off x="4539727" y="4421283"/>
            <a:ext cx="635777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Villa Ada, Temple de Flore.</a:t>
            </a:r>
          </a:p>
        </p:txBody>
      </p:sp>
    </p:spTree>
    <p:extLst>
      <p:ext uri="{BB962C8B-B14F-4D97-AF65-F5344CB8AC3E}">
        <p14:creationId xmlns:p14="http://schemas.microsoft.com/office/powerpoint/2010/main" val="386639583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ciel, conifère&#10;&#10;Description générée automatiquement">
            <a:extLst>
              <a:ext uri="{FF2B5EF4-FFF2-40B4-BE49-F238E27FC236}">
                <a16:creationId xmlns:a16="http://schemas.microsoft.com/office/drawing/2014/main" id="{68005BBF-D4B0-2248-EDB4-C5E2FD78BB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B31478D-AE0D-3DD0-56E4-5A73404DEB49}"/>
              </a:ext>
            </a:extLst>
          </p:cNvPr>
          <p:cNvSpPr txBox="1"/>
          <p:nvPr/>
        </p:nvSpPr>
        <p:spPr>
          <a:xfrm>
            <a:off x="5189327" y="4549676"/>
            <a:ext cx="9905139"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Villa </a:t>
            </a:r>
            <a:r>
              <a:rPr lang="fr-FR" sz="2400" b="1" dirty="0" err="1">
                <a:solidFill>
                  <a:schemeClr val="bg1"/>
                </a:solidFill>
              </a:rPr>
              <a:t>Glori</a:t>
            </a:r>
            <a:r>
              <a:rPr lang="fr-FR" sz="2400" b="1" dirty="0">
                <a:solidFill>
                  <a:schemeClr val="bg1"/>
                </a:solidFill>
              </a:rPr>
              <a:t>.</a:t>
            </a:r>
          </a:p>
        </p:txBody>
      </p:sp>
    </p:spTree>
    <p:extLst>
      <p:ext uri="{BB962C8B-B14F-4D97-AF65-F5344CB8AC3E}">
        <p14:creationId xmlns:p14="http://schemas.microsoft.com/office/powerpoint/2010/main" val="112021877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plante, ciel&#10;&#10;Description générée automatiquement">
            <a:extLst>
              <a:ext uri="{FF2B5EF4-FFF2-40B4-BE49-F238E27FC236}">
                <a16:creationId xmlns:a16="http://schemas.microsoft.com/office/drawing/2014/main" id="{CFE59924-593A-28E4-4B87-9581344403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2073" y="279000"/>
            <a:ext cx="8587853" cy="6300000"/>
          </a:xfrm>
          <a:prstGeom prst="rect">
            <a:avLst/>
          </a:prstGeom>
          <a:effectLst>
            <a:softEdge rad="317500"/>
          </a:effectLst>
        </p:spPr>
      </p:pic>
      <p:sp>
        <p:nvSpPr>
          <p:cNvPr id="4" name="ZoneTexte 3">
            <a:extLst>
              <a:ext uri="{FF2B5EF4-FFF2-40B4-BE49-F238E27FC236}">
                <a16:creationId xmlns:a16="http://schemas.microsoft.com/office/drawing/2014/main" id="{53D0750C-AC0E-2AB4-A2A3-F96563E7385F}"/>
              </a:ext>
            </a:extLst>
          </p:cNvPr>
          <p:cNvSpPr txBox="1"/>
          <p:nvPr/>
        </p:nvSpPr>
        <p:spPr>
          <a:xfrm>
            <a:off x="4905487" y="4389120"/>
            <a:ext cx="8120062"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Villa </a:t>
            </a:r>
            <a:r>
              <a:rPr lang="fr-FR" sz="2400" b="1" dirty="0" err="1">
                <a:solidFill>
                  <a:srgbClr val="FFFF00"/>
                </a:solidFill>
              </a:rPr>
              <a:t>Celimontana</a:t>
            </a:r>
            <a:r>
              <a:rPr lang="fr-FR" sz="2400" b="1" dirty="0">
                <a:solidFill>
                  <a:srgbClr val="FFFF00"/>
                </a:solidFill>
              </a:rPr>
              <a:t>.</a:t>
            </a:r>
          </a:p>
        </p:txBody>
      </p:sp>
    </p:spTree>
    <p:extLst>
      <p:ext uri="{BB962C8B-B14F-4D97-AF65-F5344CB8AC3E}">
        <p14:creationId xmlns:p14="http://schemas.microsoft.com/office/powerpoint/2010/main" val="26787319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arbre, eau&#10;&#10;Description générée automatiquement">
            <a:extLst>
              <a:ext uri="{FF2B5EF4-FFF2-40B4-BE49-F238E27FC236}">
                <a16:creationId xmlns:a16="http://schemas.microsoft.com/office/drawing/2014/main" id="{49FD29E3-3182-AF81-26F1-4A87C161F0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CDCC339F-884C-2C93-4C15-A13E25D8D89E}"/>
              </a:ext>
            </a:extLst>
          </p:cNvPr>
          <p:cNvSpPr txBox="1"/>
          <p:nvPr/>
        </p:nvSpPr>
        <p:spPr>
          <a:xfrm>
            <a:off x="5024752" y="4399877"/>
            <a:ext cx="6938683"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Villa </a:t>
            </a:r>
            <a:r>
              <a:rPr lang="fr-FR" sz="2400" b="1" dirty="0" err="1">
                <a:solidFill>
                  <a:srgbClr val="FFFF00"/>
                </a:solidFill>
              </a:rPr>
              <a:t>Torlonia</a:t>
            </a:r>
            <a:r>
              <a:rPr lang="fr-FR" sz="2400" b="1" dirty="0">
                <a:solidFill>
                  <a:srgbClr val="FFFF00"/>
                </a:solidFill>
              </a:rPr>
              <a:t>, lac</a:t>
            </a:r>
          </a:p>
        </p:txBody>
      </p:sp>
    </p:spTree>
    <p:extLst>
      <p:ext uri="{BB962C8B-B14F-4D97-AF65-F5344CB8AC3E}">
        <p14:creationId xmlns:p14="http://schemas.microsoft.com/office/powerpoint/2010/main" val="332072738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arbre, plante&#10;&#10;Description générée automatiquement">
            <a:extLst>
              <a:ext uri="{FF2B5EF4-FFF2-40B4-BE49-F238E27FC236}">
                <a16:creationId xmlns:a16="http://schemas.microsoft.com/office/drawing/2014/main" id="{9214B176-E598-024A-BA72-975857EB49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8000" y="773322"/>
            <a:ext cx="10656000" cy="5311356"/>
          </a:xfrm>
          <a:prstGeom prst="rect">
            <a:avLst/>
          </a:prstGeom>
          <a:effectLst>
            <a:softEdge rad="317500"/>
          </a:effectLst>
        </p:spPr>
      </p:pic>
      <p:sp>
        <p:nvSpPr>
          <p:cNvPr id="4" name="ZoneTexte 3">
            <a:extLst>
              <a:ext uri="{FF2B5EF4-FFF2-40B4-BE49-F238E27FC236}">
                <a16:creationId xmlns:a16="http://schemas.microsoft.com/office/drawing/2014/main" id="{575594B5-8624-5D4F-973C-742CCA91B998}"/>
              </a:ext>
            </a:extLst>
          </p:cNvPr>
          <p:cNvSpPr txBox="1"/>
          <p:nvPr/>
        </p:nvSpPr>
        <p:spPr>
          <a:xfrm>
            <a:off x="4442287" y="4023361"/>
            <a:ext cx="8563087"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Jardins de la Villa </a:t>
            </a:r>
            <a:r>
              <a:rPr lang="fr-FR" sz="2400" b="1" dirty="0" err="1">
                <a:solidFill>
                  <a:srgbClr val="FFFF00"/>
                </a:solidFill>
              </a:rPr>
              <a:t>Medicis</a:t>
            </a:r>
            <a:r>
              <a:rPr lang="fr-FR" sz="2400" b="1" dirty="0">
                <a:solidFill>
                  <a:srgbClr val="FFFF00"/>
                </a:solidFill>
              </a:rPr>
              <a:t>.</a:t>
            </a:r>
          </a:p>
        </p:txBody>
      </p:sp>
    </p:spTree>
    <p:extLst>
      <p:ext uri="{BB962C8B-B14F-4D97-AF65-F5344CB8AC3E}">
        <p14:creationId xmlns:p14="http://schemas.microsoft.com/office/powerpoint/2010/main" val="15670846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70A593D7-45DC-C214-3CFF-BA635F98A7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7324" y="189000"/>
            <a:ext cx="5497351"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D8C3E851-8310-5B11-A206-4FD6DC5ED268}"/>
              </a:ext>
            </a:extLst>
          </p:cNvPr>
          <p:cNvSpPr txBox="1"/>
          <p:nvPr/>
        </p:nvSpPr>
        <p:spPr>
          <a:xfrm>
            <a:off x="9047180" y="3710963"/>
            <a:ext cx="2990626" cy="1200329"/>
          </a:xfrm>
          <a:prstGeom prst="rect">
            <a:avLst/>
          </a:prstGeom>
          <a:noFill/>
        </p:spPr>
        <p:txBody>
          <a:bodyPr wrap="square" rtlCol="0">
            <a:spAutoFit/>
          </a:bodyPr>
          <a:lstStyle/>
          <a:p>
            <a:r>
              <a:rPr lang="it-IT" sz="2400" b="1" dirty="0">
                <a:solidFill>
                  <a:srgbClr val="FFFF00"/>
                </a:solidFill>
              </a:rPr>
              <a:t> Villa Borghèse (Rome) - Laghetto, tempio di Asclepio</a:t>
            </a:r>
            <a:endParaRPr lang="fr-FR" sz="2400" b="1" dirty="0">
              <a:solidFill>
                <a:srgbClr val="FFFF00"/>
              </a:solidFill>
            </a:endParaRPr>
          </a:p>
        </p:txBody>
      </p:sp>
    </p:spTree>
    <p:extLst>
      <p:ext uri="{BB962C8B-B14F-4D97-AF65-F5344CB8AC3E}">
        <p14:creationId xmlns:p14="http://schemas.microsoft.com/office/powerpoint/2010/main" val="392562922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bâtiment, ciel&#10;&#10;Description générée automatiquement">
            <a:extLst>
              <a:ext uri="{FF2B5EF4-FFF2-40B4-BE49-F238E27FC236}">
                <a16:creationId xmlns:a16="http://schemas.microsoft.com/office/drawing/2014/main" id="{86C4ADA1-C3BD-3DD9-055F-09651BE4DC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6061E34F-6B1E-6922-1B86-E9DCBCF35DC0}"/>
              </a:ext>
            </a:extLst>
          </p:cNvPr>
          <p:cNvSpPr txBox="1"/>
          <p:nvPr/>
        </p:nvSpPr>
        <p:spPr>
          <a:xfrm>
            <a:off x="4091492" y="4549676"/>
            <a:ext cx="7648687"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Jardins Farnèse, au Palatin.</a:t>
            </a:r>
          </a:p>
        </p:txBody>
      </p:sp>
    </p:spTree>
    <p:extLst>
      <p:ext uri="{BB962C8B-B14F-4D97-AF65-F5344CB8AC3E}">
        <p14:creationId xmlns:p14="http://schemas.microsoft.com/office/powerpoint/2010/main" val="157206721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76736C5D-5516-C7FE-CFF1-CCE3335866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9" y="279000"/>
            <a:ext cx="9409562" cy="6300000"/>
          </a:xfrm>
          <a:prstGeom prst="rect">
            <a:avLst/>
          </a:prstGeom>
          <a:effectLst>
            <a:softEdge rad="317500"/>
          </a:effectLst>
        </p:spPr>
      </p:pic>
      <p:sp>
        <p:nvSpPr>
          <p:cNvPr id="4" name="ZoneTexte 3">
            <a:extLst>
              <a:ext uri="{FF2B5EF4-FFF2-40B4-BE49-F238E27FC236}">
                <a16:creationId xmlns:a16="http://schemas.microsoft.com/office/drawing/2014/main" id="{904DEA87-A4FE-25BC-CF8B-78932E29306C}"/>
              </a:ext>
            </a:extLst>
          </p:cNvPr>
          <p:cNvSpPr txBox="1"/>
          <p:nvPr/>
        </p:nvSpPr>
        <p:spPr>
          <a:xfrm>
            <a:off x="4489525" y="4438527"/>
            <a:ext cx="7702475"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Parc des Aqueducs.</a:t>
            </a:r>
          </a:p>
        </p:txBody>
      </p:sp>
    </p:spTree>
    <p:extLst>
      <p:ext uri="{BB962C8B-B14F-4D97-AF65-F5344CB8AC3E}">
        <p14:creationId xmlns:p14="http://schemas.microsoft.com/office/powerpoint/2010/main" val="103771789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plante&#10;&#10;Description générée automatiquement">
            <a:extLst>
              <a:ext uri="{FF2B5EF4-FFF2-40B4-BE49-F238E27FC236}">
                <a16:creationId xmlns:a16="http://schemas.microsoft.com/office/drawing/2014/main" id="{7458E347-6DCC-2641-605A-8434D073B5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0" y="279000"/>
            <a:ext cx="9475899" cy="6300000"/>
          </a:xfrm>
          <a:prstGeom prst="rect">
            <a:avLst/>
          </a:prstGeom>
          <a:effectLst>
            <a:softEdge rad="317500"/>
          </a:effectLst>
        </p:spPr>
      </p:pic>
      <p:sp>
        <p:nvSpPr>
          <p:cNvPr id="4" name="ZoneTexte 3">
            <a:extLst>
              <a:ext uri="{FF2B5EF4-FFF2-40B4-BE49-F238E27FC236}">
                <a16:creationId xmlns:a16="http://schemas.microsoft.com/office/drawing/2014/main" id="{68CBE843-82D4-05CD-988A-9F8588ACE63F}"/>
              </a:ext>
            </a:extLst>
          </p:cNvPr>
          <p:cNvSpPr txBox="1"/>
          <p:nvPr/>
        </p:nvSpPr>
        <p:spPr>
          <a:xfrm>
            <a:off x="3938297" y="6348167"/>
            <a:ext cx="8875059" cy="461665"/>
          </a:xfrm>
          <a:prstGeom prst="rect">
            <a:avLst/>
          </a:prstGeom>
          <a:noFill/>
        </p:spPr>
        <p:txBody>
          <a:bodyPr wrap="square" rtlCol="0">
            <a:spAutoFit/>
          </a:bodyPr>
          <a:lstStyle/>
          <a:p>
            <a:r>
              <a:rPr lang="it-IT" sz="2400" b="1"/>
              <a:t>Parc de la Via Appia Antica.</a:t>
            </a:r>
            <a:endParaRPr lang="fr-FR" sz="2400" b="1" dirty="0"/>
          </a:p>
        </p:txBody>
      </p:sp>
    </p:spTree>
    <p:extLst>
      <p:ext uri="{BB962C8B-B14F-4D97-AF65-F5344CB8AC3E}">
        <p14:creationId xmlns:p14="http://schemas.microsoft.com/office/powerpoint/2010/main" val="241158626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aysage, montagne, forêt&#10;&#10;Description générée automatiquement">
            <a:extLst>
              <a:ext uri="{FF2B5EF4-FFF2-40B4-BE49-F238E27FC236}">
                <a16:creationId xmlns:a16="http://schemas.microsoft.com/office/drawing/2014/main" id="{77633043-2F5E-22EE-5DD0-D20B7BC717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A6C5EFE4-1C4B-AB6B-D882-94B76587B6BD}"/>
              </a:ext>
            </a:extLst>
          </p:cNvPr>
          <p:cNvSpPr txBox="1"/>
          <p:nvPr/>
        </p:nvSpPr>
        <p:spPr>
          <a:xfrm>
            <a:off x="3775935" y="4549676"/>
            <a:ext cx="7617346" cy="2308324"/>
          </a:xfrm>
          <a:prstGeom prst="rect">
            <a:avLst/>
          </a:prstGeom>
          <a:noFill/>
        </p:spPr>
        <p:txBody>
          <a:bodyPr wrap="square" rtlCol="0">
            <a:spAutoFit/>
          </a:bodyPr>
          <a:lstStyle/>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r>
              <a:rPr lang="fr-FR" sz="2400" b="1" dirty="0">
                <a:solidFill>
                  <a:srgbClr val="FFFF00"/>
                </a:solidFill>
              </a:rPr>
              <a:t>Réserve naturelle du Monte Mario.</a:t>
            </a:r>
          </a:p>
        </p:txBody>
      </p:sp>
    </p:spTree>
    <p:extLst>
      <p:ext uri="{BB962C8B-B14F-4D97-AF65-F5344CB8AC3E}">
        <p14:creationId xmlns:p14="http://schemas.microsoft.com/office/powerpoint/2010/main" val="8059594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plante&#10;&#10;Description générée automatiquement">
            <a:extLst>
              <a:ext uri="{FF2B5EF4-FFF2-40B4-BE49-F238E27FC236}">
                <a16:creationId xmlns:a16="http://schemas.microsoft.com/office/drawing/2014/main" id="{26FADCDB-5D94-2FF2-EF89-DA36B2F966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01" y="279000"/>
            <a:ext cx="9475998" cy="6300000"/>
          </a:xfrm>
          <a:prstGeom prst="rect">
            <a:avLst/>
          </a:prstGeom>
          <a:effectLst>
            <a:softEdge rad="317500"/>
          </a:effectLst>
        </p:spPr>
      </p:pic>
      <p:sp>
        <p:nvSpPr>
          <p:cNvPr id="4" name="ZoneTexte 3">
            <a:extLst>
              <a:ext uri="{FF2B5EF4-FFF2-40B4-BE49-F238E27FC236}">
                <a16:creationId xmlns:a16="http://schemas.microsoft.com/office/drawing/2014/main" id="{E5F9A697-4514-2117-74D9-38D7EBEF62F8}"/>
              </a:ext>
            </a:extLst>
          </p:cNvPr>
          <p:cNvSpPr txBox="1"/>
          <p:nvPr/>
        </p:nvSpPr>
        <p:spPr>
          <a:xfrm>
            <a:off x="4593516" y="4442909"/>
            <a:ext cx="7293684"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solidFill>
                  <a:schemeClr val="bg1"/>
                </a:solidFill>
              </a:rPr>
              <a:t>Parc de </a:t>
            </a:r>
            <a:r>
              <a:rPr lang="fr-FR" sz="2400" b="1" dirty="0" err="1">
                <a:solidFill>
                  <a:schemeClr val="bg1"/>
                </a:solidFill>
              </a:rPr>
              <a:t>Centocelle</a:t>
            </a:r>
            <a:r>
              <a:rPr lang="fr-FR" sz="2400" b="1" dirty="0">
                <a:solidFill>
                  <a:schemeClr val="bg1"/>
                </a:solidFill>
              </a:rPr>
              <a:t>.</a:t>
            </a:r>
          </a:p>
        </p:txBody>
      </p:sp>
    </p:spTree>
    <p:extLst>
      <p:ext uri="{BB962C8B-B14F-4D97-AF65-F5344CB8AC3E}">
        <p14:creationId xmlns:p14="http://schemas.microsoft.com/office/powerpoint/2010/main" val="335879557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arbre, plante&#10;&#10;Description générée automatiquement">
            <a:extLst>
              <a:ext uri="{FF2B5EF4-FFF2-40B4-BE49-F238E27FC236}">
                <a16:creationId xmlns:a16="http://schemas.microsoft.com/office/drawing/2014/main" id="{F6313E8D-FDF3-996D-7DC1-91559EEC62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7227" y="279000"/>
            <a:ext cx="8417545" cy="6300000"/>
          </a:xfrm>
          <a:prstGeom prst="rect">
            <a:avLst/>
          </a:prstGeom>
          <a:effectLst>
            <a:softEdge rad="317500"/>
          </a:effectLst>
        </p:spPr>
      </p:pic>
      <p:sp>
        <p:nvSpPr>
          <p:cNvPr id="6" name="ZoneTexte 5">
            <a:extLst>
              <a:ext uri="{FF2B5EF4-FFF2-40B4-BE49-F238E27FC236}">
                <a16:creationId xmlns:a16="http://schemas.microsoft.com/office/drawing/2014/main" id="{6DC60901-9ED0-FCCB-9CCB-D7247ABE7C26}"/>
              </a:ext>
            </a:extLst>
          </p:cNvPr>
          <p:cNvSpPr txBox="1"/>
          <p:nvPr/>
        </p:nvSpPr>
        <p:spPr>
          <a:xfrm>
            <a:off x="4038970" y="4416713"/>
            <a:ext cx="7767021"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Réserve Naturelle </a:t>
            </a:r>
            <a:r>
              <a:rPr lang="fr-FR" sz="2400" b="1" dirty="0" err="1">
                <a:solidFill>
                  <a:srgbClr val="FFFF00"/>
                </a:solidFill>
              </a:rPr>
              <a:t>Insugherata</a:t>
            </a:r>
            <a:r>
              <a:rPr lang="fr-FR" sz="2400" b="1" dirty="0">
                <a:solidFill>
                  <a:srgbClr val="FFFF00"/>
                </a:solidFill>
              </a:rPr>
              <a:t>.</a:t>
            </a:r>
          </a:p>
        </p:txBody>
      </p:sp>
    </p:spTree>
    <p:extLst>
      <p:ext uri="{BB962C8B-B14F-4D97-AF65-F5344CB8AC3E}">
        <p14:creationId xmlns:p14="http://schemas.microsoft.com/office/powerpoint/2010/main" val="422409107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sol, eau&#10;&#10;Description générée automatiquement">
            <a:extLst>
              <a:ext uri="{FF2B5EF4-FFF2-40B4-BE49-F238E27FC236}">
                <a16:creationId xmlns:a16="http://schemas.microsoft.com/office/drawing/2014/main" id="{F5B491C7-C95F-C657-B14A-19FE7FEB2A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5340" y="279000"/>
            <a:ext cx="9453709" cy="6300000"/>
          </a:xfrm>
          <a:prstGeom prst="rect">
            <a:avLst/>
          </a:prstGeom>
          <a:effectLst>
            <a:softEdge rad="317500"/>
          </a:effectLst>
        </p:spPr>
      </p:pic>
      <p:sp>
        <p:nvSpPr>
          <p:cNvPr id="4" name="ZoneTexte 3">
            <a:extLst>
              <a:ext uri="{FF2B5EF4-FFF2-40B4-BE49-F238E27FC236}">
                <a16:creationId xmlns:a16="http://schemas.microsoft.com/office/drawing/2014/main" id="{123C9703-F8D9-37E6-4694-363CE5773CB6}"/>
              </a:ext>
            </a:extLst>
          </p:cNvPr>
          <p:cNvSpPr txBox="1"/>
          <p:nvPr/>
        </p:nvSpPr>
        <p:spPr>
          <a:xfrm>
            <a:off x="3698849" y="4549676"/>
            <a:ext cx="7047811"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t>Réserve naturelle du littoral romain.</a:t>
            </a:r>
          </a:p>
        </p:txBody>
      </p:sp>
    </p:spTree>
    <p:extLst>
      <p:ext uri="{BB962C8B-B14F-4D97-AF65-F5344CB8AC3E}">
        <p14:creationId xmlns:p14="http://schemas.microsoft.com/office/powerpoint/2010/main" val="162676616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te, arbre, plein air, herbe&#10;&#10;Description générée automatiquement">
            <a:extLst>
              <a:ext uri="{FF2B5EF4-FFF2-40B4-BE49-F238E27FC236}">
                <a16:creationId xmlns:a16="http://schemas.microsoft.com/office/drawing/2014/main" id="{E04CE1E6-F7B9-9970-3E4D-E42D37CF8E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7228" y="279000"/>
            <a:ext cx="8417544" cy="6300000"/>
          </a:xfrm>
          <a:prstGeom prst="rect">
            <a:avLst/>
          </a:prstGeom>
          <a:effectLst>
            <a:softEdge rad="317500"/>
          </a:effectLst>
        </p:spPr>
      </p:pic>
      <p:sp>
        <p:nvSpPr>
          <p:cNvPr id="4" name="ZoneTexte 3">
            <a:extLst>
              <a:ext uri="{FF2B5EF4-FFF2-40B4-BE49-F238E27FC236}">
                <a16:creationId xmlns:a16="http://schemas.microsoft.com/office/drawing/2014/main" id="{5273D440-6FD1-5EA2-2E94-5307D2D03439}"/>
              </a:ext>
            </a:extLst>
          </p:cNvPr>
          <p:cNvSpPr txBox="1"/>
          <p:nvPr/>
        </p:nvSpPr>
        <p:spPr>
          <a:xfrm>
            <a:off x="4447760" y="4384739"/>
            <a:ext cx="7390504"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err="1">
                <a:solidFill>
                  <a:schemeClr val="bg1"/>
                </a:solidFill>
              </a:rPr>
              <a:t>Parco</a:t>
            </a:r>
            <a:r>
              <a:rPr lang="fr-FR" sz="2400" b="1" dirty="0">
                <a:solidFill>
                  <a:schemeClr val="bg1"/>
                </a:solidFill>
              </a:rPr>
              <a:t> </a:t>
            </a:r>
            <a:r>
              <a:rPr lang="fr-FR" sz="2400" b="1" dirty="0" err="1">
                <a:solidFill>
                  <a:schemeClr val="bg1"/>
                </a:solidFill>
              </a:rPr>
              <a:t>della</a:t>
            </a:r>
            <a:r>
              <a:rPr lang="fr-FR" sz="2400" b="1" dirty="0">
                <a:solidFill>
                  <a:schemeClr val="bg1"/>
                </a:solidFill>
              </a:rPr>
              <a:t> </a:t>
            </a:r>
            <a:r>
              <a:rPr lang="fr-FR" sz="2400" b="1" dirty="0" err="1">
                <a:solidFill>
                  <a:schemeClr val="bg1"/>
                </a:solidFill>
              </a:rPr>
              <a:t>Cellulosa</a:t>
            </a:r>
            <a:r>
              <a:rPr lang="fr-FR" sz="2400" b="1" dirty="0">
                <a:solidFill>
                  <a:schemeClr val="bg1"/>
                </a:solidFill>
              </a:rPr>
              <a:t>.</a:t>
            </a:r>
          </a:p>
        </p:txBody>
      </p:sp>
    </p:spTree>
    <p:extLst>
      <p:ext uri="{BB962C8B-B14F-4D97-AF65-F5344CB8AC3E}">
        <p14:creationId xmlns:p14="http://schemas.microsoft.com/office/powerpoint/2010/main" val="346753906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C394AD03-C462-FA19-25F4-689ED0B000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5A4C15E-49B0-BB36-2E05-AE4E4190E12C}"/>
              </a:ext>
            </a:extLst>
          </p:cNvPr>
          <p:cNvSpPr txBox="1"/>
          <p:nvPr/>
        </p:nvSpPr>
        <p:spPr>
          <a:xfrm>
            <a:off x="3848582" y="4428469"/>
            <a:ext cx="7993864"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de Rome depuis le Janicule.</a:t>
            </a:r>
          </a:p>
        </p:txBody>
      </p:sp>
    </p:spTree>
    <p:extLst>
      <p:ext uri="{BB962C8B-B14F-4D97-AF65-F5344CB8AC3E}">
        <p14:creationId xmlns:p14="http://schemas.microsoft.com/office/powerpoint/2010/main" val="38400060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inture, femme, art&#10;&#10;Description générée automatiquement">
            <a:extLst>
              <a:ext uri="{FF2B5EF4-FFF2-40B4-BE49-F238E27FC236}">
                <a16:creationId xmlns:a16="http://schemas.microsoft.com/office/drawing/2014/main" id="{C3F95407-39D5-082B-CCAB-C37F4F16B1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2455" y="279000"/>
            <a:ext cx="6826690" cy="6300000"/>
          </a:xfrm>
          <a:prstGeom prst="rect">
            <a:avLst/>
          </a:prstGeom>
        </p:spPr>
      </p:pic>
      <p:sp>
        <p:nvSpPr>
          <p:cNvPr id="4" name="ZoneTexte 3">
            <a:extLst>
              <a:ext uri="{FF2B5EF4-FFF2-40B4-BE49-F238E27FC236}">
                <a16:creationId xmlns:a16="http://schemas.microsoft.com/office/drawing/2014/main" id="{59BA2507-8A31-7473-C6F9-E3315D6723E1}"/>
              </a:ext>
            </a:extLst>
          </p:cNvPr>
          <p:cNvSpPr txBox="1"/>
          <p:nvPr/>
        </p:nvSpPr>
        <p:spPr>
          <a:xfrm>
            <a:off x="8120509" y="1749116"/>
            <a:ext cx="4249270" cy="2677656"/>
          </a:xfrm>
          <a:prstGeom prst="rect">
            <a:avLst/>
          </a:prstGeom>
          <a:noFill/>
        </p:spPr>
        <p:txBody>
          <a:bodyPr wrap="square" rtlCol="0">
            <a:spAutoFit/>
          </a:bodyPr>
          <a:lstStyle/>
          <a:p>
            <a:r>
              <a:rPr lang="fr-FR" sz="2400" b="1" dirty="0">
                <a:solidFill>
                  <a:srgbClr val="FFFF00"/>
                </a:solidFill>
              </a:rPr>
              <a:t>Couronnement de Charlemagne dans la basilique Saint-Pierre de Rome, le 25 décembre 800 - miniature tirée des Grandes Chroniques de France, Jean Fouquet (XVe siècle).</a:t>
            </a:r>
          </a:p>
        </p:txBody>
      </p:sp>
    </p:spTree>
    <p:extLst>
      <p:ext uri="{BB962C8B-B14F-4D97-AF65-F5344CB8AC3E}">
        <p14:creationId xmlns:p14="http://schemas.microsoft.com/office/powerpoint/2010/main" val="40298649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mythologie, femme&#10;&#10;Description générée automatiquement">
            <a:extLst>
              <a:ext uri="{FF2B5EF4-FFF2-40B4-BE49-F238E27FC236}">
                <a16:creationId xmlns:a16="http://schemas.microsoft.com/office/drawing/2014/main" id="{D0F86969-4DF4-6F30-9C99-1D2AA809BB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032" y="586271"/>
            <a:ext cx="6643841" cy="504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CB6B1AF5-5F96-47BC-D9CA-6F81FA4F40C6}"/>
              </a:ext>
            </a:extLst>
          </p:cNvPr>
          <p:cNvSpPr txBox="1"/>
          <p:nvPr/>
        </p:nvSpPr>
        <p:spPr>
          <a:xfrm>
            <a:off x="246032" y="5185238"/>
            <a:ext cx="7143078" cy="1384995"/>
          </a:xfrm>
          <a:prstGeom prst="rect">
            <a:avLst/>
          </a:prstGeom>
          <a:noFill/>
        </p:spPr>
        <p:txBody>
          <a:bodyPr wrap="square" rtlCol="0">
            <a:spAutoFit/>
          </a:bodyPr>
          <a:lstStyle/>
          <a:p>
            <a:endParaRPr lang="fr-FR" sz="2800" b="1">
              <a:solidFill>
                <a:srgbClr val="FFFF00"/>
              </a:solidFill>
            </a:endParaRPr>
          </a:p>
          <a:p>
            <a:r>
              <a:rPr lang="fr-FR" sz="2800" b="1">
                <a:solidFill>
                  <a:srgbClr val="FFFF00"/>
                </a:solidFill>
              </a:rPr>
              <a:t>L'Incendie de Borgo, fresque de Raphaël représentant le pape Léon IV.</a:t>
            </a:r>
            <a:endParaRPr lang="fr-FR" sz="2800" b="1" dirty="0">
              <a:solidFill>
                <a:srgbClr val="FFFF00"/>
              </a:solidFill>
            </a:endParaRPr>
          </a:p>
        </p:txBody>
      </p:sp>
      <p:sp>
        <p:nvSpPr>
          <p:cNvPr id="5" name="ZoneTexte 4">
            <a:extLst>
              <a:ext uri="{FF2B5EF4-FFF2-40B4-BE49-F238E27FC236}">
                <a16:creationId xmlns:a16="http://schemas.microsoft.com/office/drawing/2014/main" id="{97A739D1-EBA4-A40C-415D-0A739212659E}"/>
              </a:ext>
            </a:extLst>
          </p:cNvPr>
          <p:cNvSpPr txBox="1"/>
          <p:nvPr/>
        </p:nvSpPr>
        <p:spPr>
          <a:xfrm>
            <a:off x="6669741" y="933226"/>
            <a:ext cx="5895191" cy="1077218"/>
          </a:xfrm>
          <a:prstGeom prst="rect">
            <a:avLst/>
          </a:prstGeom>
          <a:noFill/>
        </p:spPr>
        <p:txBody>
          <a:bodyPr wrap="square" rtlCol="0">
            <a:spAutoFit/>
          </a:bodyPr>
          <a:lstStyle/>
          <a:p>
            <a:r>
              <a:rPr lang="fr-FR" sz="3200" b="1" dirty="0">
                <a:solidFill>
                  <a:srgbClr val="FFFF00"/>
                </a:solidFill>
              </a:rPr>
              <a:t>Lorient Vous A Présenté La Ville De Rome – Italie - N°1 </a:t>
            </a:r>
          </a:p>
        </p:txBody>
      </p:sp>
      <p:sp>
        <p:nvSpPr>
          <p:cNvPr id="6" name="ZoneTexte 5">
            <a:extLst>
              <a:ext uri="{FF2B5EF4-FFF2-40B4-BE49-F238E27FC236}">
                <a16:creationId xmlns:a16="http://schemas.microsoft.com/office/drawing/2014/main" id="{0EAC8E23-F37B-FF2F-5400-99ABD37440B0}"/>
              </a:ext>
            </a:extLst>
          </p:cNvPr>
          <p:cNvSpPr txBox="1"/>
          <p:nvPr/>
        </p:nvSpPr>
        <p:spPr>
          <a:xfrm>
            <a:off x="8842786" y="4201642"/>
            <a:ext cx="4249271" cy="584775"/>
          </a:xfrm>
          <a:prstGeom prst="rect">
            <a:avLst/>
          </a:prstGeom>
          <a:noFill/>
        </p:spPr>
        <p:txBody>
          <a:bodyPr wrap="square" rtlCol="0">
            <a:spAutoFit/>
          </a:bodyPr>
          <a:lstStyle/>
          <a:p>
            <a:r>
              <a:rPr lang="fr-FR" sz="3200" b="1" dirty="0">
                <a:solidFill>
                  <a:srgbClr val="FFFF00"/>
                </a:solidFill>
              </a:rPr>
              <a:t>Daniel</a:t>
            </a:r>
          </a:p>
        </p:txBody>
      </p:sp>
      <p:sp>
        <p:nvSpPr>
          <p:cNvPr id="7" name="ZoneTexte 6">
            <a:extLst>
              <a:ext uri="{FF2B5EF4-FFF2-40B4-BE49-F238E27FC236}">
                <a16:creationId xmlns:a16="http://schemas.microsoft.com/office/drawing/2014/main" id="{D64B8B76-1810-8DAB-D7C6-6C287F393B9A}"/>
              </a:ext>
            </a:extLst>
          </p:cNvPr>
          <p:cNvSpPr txBox="1"/>
          <p:nvPr/>
        </p:nvSpPr>
        <p:spPr>
          <a:xfrm>
            <a:off x="7906871" y="2646381"/>
            <a:ext cx="3151990" cy="1077218"/>
          </a:xfrm>
          <a:prstGeom prst="rect">
            <a:avLst/>
          </a:prstGeom>
          <a:noFill/>
        </p:spPr>
        <p:txBody>
          <a:bodyPr wrap="square" rtlCol="0">
            <a:spAutoFit/>
          </a:bodyPr>
          <a:lstStyle/>
          <a:p>
            <a:r>
              <a:rPr lang="fr-FR" sz="3200" b="1" dirty="0">
                <a:solidFill>
                  <a:srgbClr val="FFFF00"/>
                </a:solidFill>
              </a:rPr>
              <a:t>Les Images Et Le Son Du Net</a:t>
            </a:r>
          </a:p>
        </p:txBody>
      </p:sp>
    </p:spTree>
    <p:extLst>
      <p:ext uri="{BB962C8B-B14F-4D97-AF65-F5344CB8AC3E}">
        <p14:creationId xmlns:p14="http://schemas.microsoft.com/office/powerpoint/2010/main" val="419190990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88</TotalTime>
  <Words>395</Words>
  <Application>Microsoft Office PowerPoint</Application>
  <PresentationFormat>Grand écran</PresentationFormat>
  <Paragraphs>136</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2024-10-24T13:19:33Z</dcterms:created>
  <dcterms:modified xsi:type="dcterms:W3CDTF">2024-10-24T14:54:53Z</dcterms:modified>
</cp:coreProperties>
</file>