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283" r:id="rId3"/>
    <p:sldId id="277" r:id="rId4"/>
    <p:sldId id="276" r:id="rId5"/>
    <p:sldId id="275" r:id="rId6"/>
    <p:sldId id="274" r:id="rId7"/>
    <p:sldId id="273" r:id="rId8"/>
    <p:sldId id="272" r:id="rId9"/>
    <p:sldId id="271" r:id="rId10"/>
    <p:sldId id="270" r:id="rId11"/>
    <p:sldId id="269" r:id="rId12"/>
    <p:sldId id="268" r:id="rId13"/>
    <p:sldId id="267" r:id="rId14"/>
    <p:sldId id="266" r:id="rId15"/>
    <p:sldId id="265" r:id="rId16"/>
    <p:sldId id="264" r:id="rId17"/>
    <p:sldId id="263" r:id="rId18"/>
    <p:sldId id="262" r:id="rId19"/>
    <p:sldId id="261" r:id="rId20"/>
    <p:sldId id="260" r:id="rId21"/>
    <p:sldId id="259" r:id="rId22"/>
    <p:sldId id="258" r:id="rId23"/>
    <p:sldId id="257" r:id="rId24"/>
    <p:sldId id="278" r:id="rId25"/>
    <p:sldId id="279" r:id="rId26"/>
    <p:sldId id="280" r:id="rId27"/>
    <p:sldId id="281" r:id="rId28"/>
    <p:sldId id="282" r:id="rId2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89" d="100"/>
          <a:sy n="89" d="100"/>
        </p:scale>
        <p:origin x="34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11AFA40-B6F9-456B-8AA2-48CC9BFBC9F2}" type="datetimeFigureOut">
              <a:rPr lang="fr-FR" smtClean="0"/>
              <a:t>24/10/2024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C1FBDE-BF1C-47D7-AD2B-61B444B50249}" type="slidenum">
              <a:rPr lang="fr-FR" smtClean="0"/>
              <a:t>‹N°›</a:t>
            </a:fld>
            <a:endParaRPr lang="fr-FR"/>
          </a:p>
        </p:txBody>
      </p:sp>
    </p:spTree>
    <p:extLst>
      <p:ext uri="{BB962C8B-B14F-4D97-AF65-F5344CB8AC3E}">
        <p14:creationId xmlns:p14="http://schemas.microsoft.com/office/powerpoint/2010/main" val="395752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5FC1FBDE-BF1C-47D7-AD2B-61B444B50249}" type="slidenum">
              <a:rPr lang="fr-FR" smtClean="0"/>
              <a:t>19</a:t>
            </a:fld>
            <a:endParaRPr lang="fr-FR"/>
          </a:p>
        </p:txBody>
      </p:sp>
    </p:spTree>
    <p:extLst>
      <p:ext uri="{BB962C8B-B14F-4D97-AF65-F5344CB8AC3E}">
        <p14:creationId xmlns:p14="http://schemas.microsoft.com/office/powerpoint/2010/main" val="11191790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C65F42E-169F-D15F-B5E2-7382CA7A4C1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388406D9-7D5F-AAF2-065B-14A88A284D4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432013C-B37F-72CE-B553-7BF9CBC0F144}"/>
              </a:ext>
            </a:extLst>
          </p:cNvPr>
          <p:cNvSpPr>
            <a:spLocks noGrp="1"/>
          </p:cNvSpPr>
          <p:nvPr>
            <p:ph type="dt" sz="half" idx="10"/>
          </p:nvPr>
        </p:nvSpPr>
        <p:spPr/>
        <p:txBody>
          <a:bodyPr/>
          <a:lstStyle/>
          <a:p>
            <a:fld id="{71B00918-8032-4C39-A156-3D27EE972D17}" type="datetimeFigureOut">
              <a:rPr lang="fr-FR" smtClean="0"/>
              <a:t>24/10/2024</a:t>
            </a:fld>
            <a:endParaRPr lang="fr-FR"/>
          </a:p>
        </p:txBody>
      </p:sp>
      <p:sp>
        <p:nvSpPr>
          <p:cNvPr id="5" name="Espace réservé du pied de page 4">
            <a:extLst>
              <a:ext uri="{FF2B5EF4-FFF2-40B4-BE49-F238E27FC236}">
                <a16:creationId xmlns:a16="http://schemas.microsoft.com/office/drawing/2014/main" id="{7FFB7150-0E85-BEC0-7CBF-93316FC5F4C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4B71385-DA1B-A190-7AEC-E9FF36BBAA9A}"/>
              </a:ext>
            </a:extLst>
          </p:cNvPr>
          <p:cNvSpPr>
            <a:spLocks noGrp="1"/>
          </p:cNvSpPr>
          <p:nvPr>
            <p:ph type="sldNum" sz="quarter" idx="12"/>
          </p:nvPr>
        </p:nvSpPr>
        <p:spPr/>
        <p:txBody>
          <a:bodyPr/>
          <a:lstStyle/>
          <a:p>
            <a:fld id="{2EAE160C-74FC-4AFF-A694-AEF8A996E546}" type="slidenum">
              <a:rPr lang="fr-FR" smtClean="0"/>
              <a:t>‹N°›</a:t>
            </a:fld>
            <a:endParaRPr lang="fr-FR"/>
          </a:p>
        </p:txBody>
      </p:sp>
    </p:spTree>
    <p:extLst>
      <p:ext uri="{BB962C8B-B14F-4D97-AF65-F5344CB8AC3E}">
        <p14:creationId xmlns:p14="http://schemas.microsoft.com/office/powerpoint/2010/main" val="969113831"/>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795F994-2380-9B8A-8D87-B6C943A0446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C7DCCE4-1DBE-03AA-1F29-C7F96E4527A1}"/>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99141A-B80B-EF87-26DA-1A1263822EFB}"/>
              </a:ext>
            </a:extLst>
          </p:cNvPr>
          <p:cNvSpPr>
            <a:spLocks noGrp="1"/>
          </p:cNvSpPr>
          <p:nvPr>
            <p:ph type="dt" sz="half" idx="10"/>
          </p:nvPr>
        </p:nvSpPr>
        <p:spPr/>
        <p:txBody>
          <a:bodyPr/>
          <a:lstStyle/>
          <a:p>
            <a:fld id="{71B00918-8032-4C39-A156-3D27EE972D17}" type="datetimeFigureOut">
              <a:rPr lang="fr-FR" smtClean="0"/>
              <a:t>24/10/2024</a:t>
            </a:fld>
            <a:endParaRPr lang="fr-FR"/>
          </a:p>
        </p:txBody>
      </p:sp>
      <p:sp>
        <p:nvSpPr>
          <p:cNvPr id="5" name="Espace réservé du pied de page 4">
            <a:extLst>
              <a:ext uri="{FF2B5EF4-FFF2-40B4-BE49-F238E27FC236}">
                <a16:creationId xmlns:a16="http://schemas.microsoft.com/office/drawing/2014/main" id="{3D1FD652-CEBB-A7C5-C4B9-09C7D0E3B77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6FDB610-D926-5BA0-2E0D-8549C9D39E73}"/>
              </a:ext>
            </a:extLst>
          </p:cNvPr>
          <p:cNvSpPr>
            <a:spLocks noGrp="1"/>
          </p:cNvSpPr>
          <p:nvPr>
            <p:ph type="sldNum" sz="quarter" idx="12"/>
          </p:nvPr>
        </p:nvSpPr>
        <p:spPr/>
        <p:txBody>
          <a:bodyPr/>
          <a:lstStyle/>
          <a:p>
            <a:fld id="{2EAE160C-74FC-4AFF-A694-AEF8A996E546}" type="slidenum">
              <a:rPr lang="fr-FR" smtClean="0"/>
              <a:t>‹N°›</a:t>
            </a:fld>
            <a:endParaRPr lang="fr-FR"/>
          </a:p>
        </p:txBody>
      </p:sp>
    </p:spTree>
    <p:extLst>
      <p:ext uri="{BB962C8B-B14F-4D97-AF65-F5344CB8AC3E}">
        <p14:creationId xmlns:p14="http://schemas.microsoft.com/office/powerpoint/2010/main" val="1019229194"/>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353862B-13AE-52CE-2E12-D7AFBFE59AD2}"/>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9E977525-00C9-212D-08FD-DB43B8D9370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7247F629-28B6-8F81-B7AB-7B6BCE1683AA}"/>
              </a:ext>
            </a:extLst>
          </p:cNvPr>
          <p:cNvSpPr>
            <a:spLocks noGrp="1"/>
          </p:cNvSpPr>
          <p:nvPr>
            <p:ph type="dt" sz="half" idx="10"/>
          </p:nvPr>
        </p:nvSpPr>
        <p:spPr/>
        <p:txBody>
          <a:bodyPr/>
          <a:lstStyle/>
          <a:p>
            <a:fld id="{71B00918-8032-4C39-A156-3D27EE972D17}" type="datetimeFigureOut">
              <a:rPr lang="fr-FR" smtClean="0"/>
              <a:t>24/10/2024</a:t>
            </a:fld>
            <a:endParaRPr lang="fr-FR"/>
          </a:p>
        </p:txBody>
      </p:sp>
      <p:sp>
        <p:nvSpPr>
          <p:cNvPr id="5" name="Espace réservé du pied de page 4">
            <a:extLst>
              <a:ext uri="{FF2B5EF4-FFF2-40B4-BE49-F238E27FC236}">
                <a16:creationId xmlns:a16="http://schemas.microsoft.com/office/drawing/2014/main" id="{1C6B05B0-C0F2-7B00-F81D-408770A80F6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3D129DA-36C1-3180-849F-DB7261E96087}"/>
              </a:ext>
            </a:extLst>
          </p:cNvPr>
          <p:cNvSpPr>
            <a:spLocks noGrp="1"/>
          </p:cNvSpPr>
          <p:nvPr>
            <p:ph type="sldNum" sz="quarter" idx="12"/>
          </p:nvPr>
        </p:nvSpPr>
        <p:spPr/>
        <p:txBody>
          <a:bodyPr/>
          <a:lstStyle/>
          <a:p>
            <a:fld id="{2EAE160C-74FC-4AFF-A694-AEF8A996E546}" type="slidenum">
              <a:rPr lang="fr-FR" smtClean="0"/>
              <a:t>‹N°›</a:t>
            </a:fld>
            <a:endParaRPr lang="fr-FR"/>
          </a:p>
        </p:txBody>
      </p:sp>
    </p:spTree>
    <p:extLst>
      <p:ext uri="{BB962C8B-B14F-4D97-AF65-F5344CB8AC3E}">
        <p14:creationId xmlns:p14="http://schemas.microsoft.com/office/powerpoint/2010/main" val="2839940407"/>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CC98B22-2A65-7FE4-F5DF-22A93B9715D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0A1084E-7ECE-7504-95E3-118505223BD5}"/>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D33BC190-B705-1CA4-23EB-8F54B988E46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08E4BA73-E90F-8AB1-9A23-F277BE53D5A8}"/>
              </a:ext>
            </a:extLst>
          </p:cNvPr>
          <p:cNvSpPr>
            <a:spLocks noGrp="1"/>
          </p:cNvSpPr>
          <p:nvPr>
            <p:ph type="dt" sz="half" idx="10"/>
          </p:nvPr>
        </p:nvSpPr>
        <p:spPr/>
        <p:txBody>
          <a:bodyPr/>
          <a:lstStyle/>
          <a:p>
            <a:fld id="{71B00918-8032-4C39-A156-3D27EE972D17}" type="datetimeFigureOut">
              <a:rPr lang="fr-FR" smtClean="0"/>
              <a:t>24/10/2024</a:t>
            </a:fld>
            <a:endParaRPr lang="fr-FR"/>
          </a:p>
        </p:txBody>
      </p:sp>
      <p:sp>
        <p:nvSpPr>
          <p:cNvPr id="6" name="Espace réservé du pied de page 5">
            <a:extLst>
              <a:ext uri="{FF2B5EF4-FFF2-40B4-BE49-F238E27FC236}">
                <a16:creationId xmlns:a16="http://schemas.microsoft.com/office/drawing/2014/main" id="{95784B87-167C-B6D1-E0CF-A32C6C34E33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C69F707-F1FF-61BC-6C77-B493E3C1837D}"/>
              </a:ext>
            </a:extLst>
          </p:cNvPr>
          <p:cNvSpPr>
            <a:spLocks noGrp="1"/>
          </p:cNvSpPr>
          <p:nvPr>
            <p:ph type="sldNum" sz="quarter" idx="12"/>
          </p:nvPr>
        </p:nvSpPr>
        <p:spPr/>
        <p:txBody>
          <a:bodyPr/>
          <a:lstStyle/>
          <a:p>
            <a:fld id="{2EAE160C-74FC-4AFF-A694-AEF8A996E546}" type="slidenum">
              <a:rPr lang="fr-FR" smtClean="0"/>
              <a:t>‹N°›</a:t>
            </a:fld>
            <a:endParaRPr lang="fr-FR"/>
          </a:p>
        </p:txBody>
      </p:sp>
    </p:spTree>
    <p:extLst>
      <p:ext uri="{BB962C8B-B14F-4D97-AF65-F5344CB8AC3E}">
        <p14:creationId xmlns:p14="http://schemas.microsoft.com/office/powerpoint/2010/main" val="3600045027"/>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898E125-27B9-AE18-C0B8-1E5FB8FB59F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6517D634-EBDB-C453-A4F6-141050A8FBA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CCC066C-8AFF-E643-390C-7EBD0F595F3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E1F12D8-B628-43A5-AA01-1D587DC9013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0C0A23DF-67FA-2BCC-718C-A8B9A14D40F0}"/>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1EEF4D7-DFD8-6B13-DA75-7DBE575503AA}"/>
              </a:ext>
            </a:extLst>
          </p:cNvPr>
          <p:cNvSpPr>
            <a:spLocks noGrp="1"/>
          </p:cNvSpPr>
          <p:nvPr>
            <p:ph type="dt" sz="half" idx="10"/>
          </p:nvPr>
        </p:nvSpPr>
        <p:spPr/>
        <p:txBody>
          <a:bodyPr/>
          <a:lstStyle/>
          <a:p>
            <a:fld id="{71B00918-8032-4C39-A156-3D27EE972D17}" type="datetimeFigureOut">
              <a:rPr lang="fr-FR" smtClean="0"/>
              <a:t>24/10/2024</a:t>
            </a:fld>
            <a:endParaRPr lang="fr-FR"/>
          </a:p>
        </p:txBody>
      </p:sp>
      <p:sp>
        <p:nvSpPr>
          <p:cNvPr id="8" name="Espace réservé du pied de page 7">
            <a:extLst>
              <a:ext uri="{FF2B5EF4-FFF2-40B4-BE49-F238E27FC236}">
                <a16:creationId xmlns:a16="http://schemas.microsoft.com/office/drawing/2014/main" id="{B791D09C-6E67-6EF6-1B92-8C8BF9E08491}"/>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B362F00-EB82-2202-417C-138C4EE3CFAA}"/>
              </a:ext>
            </a:extLst>
          </p:cNvPr>
          <p:cNvSpPr>
            <a:spLocks noGrp="1"/>
          </p:cNvSpPr>
          <p:nvPr>
            <p:ph type="sldNum" sz="quarter" idx="12"/>
          </p:nvPr>
        </p:nvSpPr>
        <p:spPr/>
        <p:txBody>
          <a:bodyPr/>
          <a:lstStyle/>
          <a:p>
            <a:fld id="{2EAE160C-74FC-4AFF-A694-AEF8A996E546}" type="slidenum">
              <a:rPr lang="fr-FR" smtClean="0"/>
              <a:t>‹N°›</a:t>
            </a:fld>
            <a:endParaRPr lang="fr-FR"/>
          </a:p>
        </p:txBody>
      </p:sp>
    </p:spTree>
    <p:extLst>
      <p:ext uri="{BB962C8B-B14F-4D97-AF65-F5344CB8AC3E}">
        <p14:creationId xmlns:p14="http://schemas.microsoft.com/office/powerpoint/2010/main" val="3962663680"/>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552781F-C0FE-87A0-B014-DC9AECD40F4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45EA4B64-8985-515C-DED7-504845E25668}"/>
              </a:ext>
            </a:extLst>
          </p:cNvPr>
          <p:cNvSpPr>
            <a:spLocks noGrp="1"/>
          </p:cNvSpPr>
          <p:nvPr>
            <p:ph type="dt" sz="half" idx="10"/>
          </p:nvPr>
        </p:nvSpPr>
        <p:spPr/>
        <p:txBody>
          <a:bodyPr/>
          <a:lstStyle/>
          <a:p>
            <a:fld id="{71B00918-8032-4C39-A156-3D27EE972D17}" type="datetimeFigureOut">
              <a:rPr lang="fr-FR" smtClean="0"/>
              <a:t>24/10/2024</a:t>
            </a:fld>
            <a:endParaRPr lang="fr-FR"/>
          </a:p>
        </p:txBody>
      </p:sp>
      <p:sp>
        <p:nvSpPr>
          <p:cNvPr id="4" name="Espace réservé du pied de page 3">
            <a:extLst>
              <a:ext uri="{FF2B5EF4-FFF2-40B4-BE49-F238E27FC236}">
                <a16:creationId xmlns:a16="http://schemas.microsoft.com/office/drawing/2014/main" id="{55D92649-0E31-3DA9-6EFD-2BAEB3BAF13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FAFF04B-806B-35A0-0AAA-65C133C4BA84}"/>
              </a:ext>
            </a:extLst>
          </p:cNvPr>
          <p:cNvSpPr>
            <a:spLocks noGrp="1"/>
          </p:cNvSpPr>
          <p:nvPr>
            <p:ph type="sldNum" sz="quarter" idx="12"/>
          </p:nvPr>
        </p:nvSpPr>
        <p:spPr/>
        <p:txBody>
          <a:bodyPr/>
          <a:lstStyle/>
          <a:p>
            <a:fld id="{2EAE160C-74FC-4AFF-A694-AEF8A996E546}" type="slidenum">
              <a:rPr lang="fr-FR" smtClean="0"/>
              <a:t>‹N°›</a:t>
            </a:fld>
            <a:endParaRPr lang="fr-FR"/>
          </a:p>
        </p:txBody>
      </p:sp>
    </p:spTree>
    <p:extLst>
      <p:ext uri="{BB962C8B-B14F-4D97-AF65-F5344CB8AC3E}">
        <p14:creationId xmlns:p14="http://schemas.microsoft.com/office/powerpoint/2010/main" val="1064862731"/>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B19C14B8-551C-26C2-F9A7-F52396334746}"/>
              </a:ext>
            </a:extLst>
          </p:cNvPr>
          <p:cNvSpPr>
            <a:spLocks noGrp="1"/>
          </p:cNvSpPr>
          <p:nvPr>
            <p:ph type="dt" sz="half" idx="10"/>
          </p:nvPr>
        </p:nvSpPr>
        <p:spPr/>
        <p:txBody>
          <a:bodyPr/>
          <a:lstStyle/>
          <a:p>
            <a:fld id="{71B00918-8032-4C39-A156-3D27EE972D17}" type="datetimeFigureOut">
              <a:rPr lang="fr-FR" smtClean="0"/>
              <a:t>24/10/2024</a:t>
            </a:fld>
            <a:endParaRPr lang="fr-FR"/>
          </a:p>
        </p:txBody>
      </p:sp>
      <p:sp>
        <p:nvSpPr>
          <p:cNvPr id="3" name="Espace réservé du pied de page 2">
            <a:extLst>
              <a:ext uri="{FF2B5EF4-FFF2-40B4-BE49-F238E27FC236}">
                <a16:creationId xmlns:a16="http://schemas.microsoft.com/office/drawing/2014/main" id="{5E2E3D15-3006-7D15-DE0E-68913B9CC563}"/>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244FEA34-1D1F-887B-CC44-7D090679278D}"/>
              </a:ext>
            </a:extLst>
          </p:cNvPr>
          <p:cNvSpPr>
            <a:spLocks noGrp="1"/>
          </p:cNvSpPr>
          <p:nvPr>
            <p:ph type="sldNum" sz="quarter" idx="12"/>
          </p:nvPr>
        </p:nvSpPr>
        <p:spPr/>
        <p:txBody>
          <a:bodyPr/>
          <a:lstStyle/>
          <a:p>
            <a:fld id="{2EAE160C-74FC-4AFF-A694-AEF8A996E546}" type="slidenum">
              <a:rPr lang="fr-FR" smtClean="0"/>
              <a:t>‹N°›</a:t>
            </a:fld>
            <a:endParaRPr lang="fr-FR"/>
          </a:p>
        </p:txBody>
      </p:sp>
    </p:spTree>
    <p:extLst>
      <p:ext uri="{BB962C8B-B14F-4D97-AF65-F5344CB8AC3E}">
        <p14:creationId xmlns:p14="http://schemas.microsoft.com/office/powerpoint/2010/main" val="2697091685"/>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132505-F7A9-B946-2840-F740DD8AA1C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82C3D700-9392-916A-0464-2C0DDEFDC3C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DBBEC08C-5494-17BE-B5A2-7F93501AB6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376ECC4-AB0F-AD83-67BF-A1A9C9AA97FF}"/>
              </a:ext>
            </a:extLst>
          </p:cNvPr>
          <p:cNvSpPr>
            <a:spLocks noGrp="1"/>
          </p:cNvSpPr>
          <p:nvPr>
            <p:ph type="dt" sz="half" idx="10"/>
          </p:nvPr>
        </p:nvSpPr>
        <p:spPr/>
        <p:txBody>
          <a:bodyPr/>
          <a:lstStyle/>
          <a:p>
            <a:fld id="{71B00918-8032-4C39-A156-3D27EE972D17}" type="datetimeFigureOut">
              <a:rPr lang="fr-FR" smtClean="0"/>
              <a:t>24/10/2024</a:t>
            </a:fld>
            <a:endParaRPr lang="fr-FR"/>
          </a:p>
        </p:txBody>
      </p:sp>
      <p:sp>
        <p:nvSpPr>
          <p:cNvPr id="6" name="Espace réservé du pied de page 5">
            <a:extLst>
              <a:ext uri="{FF2B5EF4-FFF2-40B4-BE49-F238E27FC236}">
                <a16:creationId xmlns:a16="http://schemas.microsoft.com/office/drawing/2014/main" id="{8CCA149A-8CFF-8DE0-6A8E-B7175D91B82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6054B1D-3053-4D30-8036-D37E5D9F857C}"/>
              </a:ext>
            </a:extLst>
          </p:cNvPr>
          <p:cNvSpPr>
            <a:spLocks noGrp="1"/>
          </p:cNvSpPr>
          <p:nvPr>
            <p:ph type="sldNum" sz="quarter" idx="12"/>
          </p:nvPr>
        </p:nvSpPr>
        <p:spPr/>
        <p:txBody>
          <a:bodyPr/>
          <a:lstStyle/>
          <a:p>
            <a:fld id="{2EAE160C-74FC-4AFF-A694-AEF8A996E546}" type="slidenum">
              <a:rPr lang="fr-FR" smtClean="0"/>
              <a:t>‹N°›</a:t>
            </a:fld>
            <a:endParaRPr lang="fr-FR"/>
          </a:p>
        </p:txBody>
      </p:sp>
    </p:spTree>
    <p:extLst>
      <p:ext uri="{BB962C8B-B14F-4D97-AF65-F5344CB8AC3E}">
        <p14:creationId xmlns:p14="http://schemas.microsoft.com/office/powerpoint/2010/main" val="3645402696"/>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F6BBAD-544D-C1E1-CE1C-D2A14130C3A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C963180-B804-870D-51A4-CFADBCAFC6E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A37C5CA7-D9F1-1A7E-3ACC-25CA8A21D9E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035E20A-A94F-A533-8090-58E6871C30F3}"/>
              </a:ext>
            </a:extLst>
          </p:cNvPr>
          <p:cNvSpPr>
            <a:spLocks noGrp="1"/>
          </p:cNvSpPr>
          <p:nvPr>
            <p:ph type="dt" sz="half" idx="10"/>
          </p:nvPr>
        </p:nvSpPr>
        <p:spPr/>
        <p:txBody>
          <a:bodyPr/>
          <a:lstStyle/>
          <a:p>
            <a:fld id="{71B00918-8032-4C39-A156-3D27EE972D17}" type="datetimeFigureOut">
              <a:rPr lang="fr-FR" smtClean="0"/>
              <a:t>24/10/2024</a:t>
            </a:fld>
            <a:endParaRPr lang="fr-FR"/>
          </a:p>
        </p:txBody>
      </p:sp>
      <p:sp>
        <p:nvSpPr>
          <p:cNvPr id="6" name="Espace réservé du pied de page 5">
            <a:extLst>
              <a:ext uri="{FF2B5EF4-FFF2-40B4-BE49-F238E27FC236}">
                <a16:creationId xmlns:a16="http://schemas.microsoft.com/office/drawing/2014/main" id="{5A4FCD0D-F57C-34F3-514A-25CC6D3281E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6B3CF18-6544-5B13-DF50-4473516CD273}"/>
              </a:ext>
            </a:extLst>
          </p:cNvPr>
          <p:cNvSpPr>
            <a:spLocks noGrp="1"/>
          </p:cNvSpPr>
          <p:nvPr>
            <p:ph type="sldNum" sz="quarter" idx="12"/>
          </p:nvPr>
        </p:nvSpPr>
        <p:spPr/>
        <p:txBody>
          <a:bodyPr/>
          <a:lstStyle/>
          <a:p>
            <a:fld id="{2EAE160C-74FC-4AFF-A694-AEF8A996E546}" type="slidenum">
              <a:rPr lang="fr-FR" smtClean="0"/>
              <a:t>‹N°›</a:t>
            </a:fld>
            <a:endParaRPr lang="fr-FR"/>
          </a:p>
        </p:txBody>
      </p:sp>
    </p:spTree>
    <p:extLst>
      <p:ext uri="{BB962C8B-B14F-4D97-AF65-F5344CB8AC3E}">
        <p14:creationId xmlns:p14="http://schemas.microsoft.com/office/powerpoint/2010/main" val="1177813767"/>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F882610-5229-F297-6861-95A22948D6E9}"/>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014A9DA-3EC5-0A16-1BB2-8DB8B233FF8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992142E-0110-F5E6-205C-920C58461477}"/>
              </a:ext>
            </a:extLst>
          </p:cNvPr>
          <p:cNvSpPr>
            <a:spLocks noGrp="1"/>
          </p:cNvSpPr>
          <p:nvPr>
            <p:ph type="dt" sz="half" idx="10"/>
          </p:nvPr>
        </p:nvSpPr>
        <p:spPr/>
        <p:txBody>
          <a:bodyPr/>
          <a:lstStyle/>
          <a:p>
            <a:fld id="{71B00918-8032-4C39-A156-3D27EE972D17}" type="datetimeFigureOut">
              <a:rPr lang="fr-FR" smtClean="0"/>
              <a:t>24/10/2024</a:t>
            </a:fld>
            <a:endParaRPr lang="fr-FR"/>
          </a:p>
        </p:txBody>
      </p:sp>
      <p:sp>
        <p:nvSpPr>
          <p:cNvPr id="5" name="Espace réservé du pied de page 4">
            <a:extLst>
              <a:ext uri="{FF2B5EF4-FFF2-40B4-BE49-F238E27FC236}">
                <a16:creationId xmlns:a16="http://schemas.microsoft.com/office/drawing/2014/main" id="{F90FA994-38D8-17A6-D61E-BDB1E5B7373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18BBB59-3096-8881-5E50-1E6257C803BA}"/>
              </a:ext>
            </a:extLst>
          </p:cNvPr>
          <p:cNvSpPr>
            <a:spLocks noGrp="1"/>
          </p:cNvSpPr>
          <p:nvPr>
            <p:ph type="sldNum" sz="quarter" idx="12"/>
          </p:nvPr>
        </p:nvSpPr>
        <p:spPr/>
        <p:txBody>
          <a:bodyPr/>
          <a:lstStyle/>
          <a:p>
            <a:fld id="{2EAE160C-74FC-4AFF-A694-AEF8A996E546}" type="slidenum">
              <a:rPr lang="fr-FR" smtClean="0"/>
              <a:t>‹N°›</a:t>
            </a:fld>
            <a:endParaRPr lang="fr-FR"/>
          </a:p>
        </p:txBody>
      </p:sp>
    </p:spTree>
    <p:extLst>
      <p:ext uri="{BB962C8B-B14F-4D97-AF65-F5344CB8AC3E}">
        <p14:creationId xmlns:p14="http://schemas.microsoft.com/office/powerpoint/2010/main" val="3470926503"/>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C54282C3-2DFC-7553-837A-81074BF5D7E7}"/>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BBA4F6A5-4BEF-F4C9-1102-31480D796158}"/>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0AD05B4-A365-B17D-DDEB-9BAE71230BE5}"/>
              </a:ext>
            </a:extLst>
          </p:cNvPr>
          <p:cNvSpPr>
            <a:spLocks noGrp="1"/>
          </p:cNvSpPr>
          <p:nvPr>
            <p:ph type="dt" sz="half" idx="10"/>
          </p:nvPr>
        </p:nvSpPr>
        <p:spPr/>
        <p:txBody>
          <a:bodyPr/>
          <a:lstStyle/>
          <a:p>
            <a:fld id="{71B00918-8032-4C39-A156-3D27EE972D17}" type="datetimeFigureOut">
              <a:rPr lang="fr-FR" smtClean="0"/>
              <a:t>24/10/2024</a:t>
            </a:fld>
            <a:endParaRPr lang="fr-FR"/>
          </a:p>
        </p:txBody>
      </p:sp>
      <p:sp>
        <p:nvSpPr>
          <p:cNvPr id="5" name="Espace réservé du pied de page 4">
            <a:extLst>
              <a:ext uri="{FF2B5EF4-FFF2-40B4-BE49-F238E27FC236}">
                <a16:creationId xmlns:a16="http://schemas.microsoft.com/office/drawing/2014/main" id="{2CECEF06-64EC-E472-6B8F-D4F67A5E632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623CF59-12CF-69EE-E8AB-6B5750A4A462}"/>
              </a:ext>
            </a:extLst>
          </p:cNvPr>
          <p:cNvSpPr>
            <a:spLocks noGrp="1"/>
          </p:cNvSpPr>
          <p:nvPr>
            <p:ph type="sldNum" sz="quarter" idx="12"/>
          </p:nvPr>
        </p:nvSpPr>
        <p:spPr/>
        <p:txBody>
          <a:bodyPr/>
          <a:lstStyle/>
          <a:p>
            <a:fld id="{2EAE160C-74FC-4AFF-A694-AEF8A996E546}" type="slidenum">
              <a:rPr lang="fr-FR" smtClean="0"/>
              <a:t>‹N°›</a:t>
            </a:fld>
            <a:endParaRPr lang="fr-FR"/>
          </a:p>
        </p:txBody>
      </p:sp>
    </p:spTree>
    <p:extLst>
      <p:ext uri="{BB962C8B-B14F-4D97-AF65-F5344CB8AC3E}">
        <p14:creationId xmlns:p14="http://schemas.microsoft.com/office/powerpoint/2010/main" val="2980569351"/>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41581DA-A1AA-853F-0C43-73E6BB7CE7A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118953E4-66EB-8C3E-4362-0612A321894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C341EA8-8689-1D90-49D7-8307404D969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1B00918-8032-4C39-A156-3D27EE972D17}" type="datetimeFigureOut">
              <a:rPr lang="fr-FR" smtClean="0"/>
              <a:t>24/10/2024</a:t>
            </a:fld>
            <a:endParaRPr lang="fr-FR"/>
          </a:p>
        </p:txBody>
      </p:sp>
      <p:sp>
        <p:nvSpPr>
          <p:cNvPr id="5" name="Espace réservé du pied de page 4">
            <a:extLst>
              <a:ext uri="{FF2B5EF4-FFF2-40B4-BE49-F238E27FC236}">
                <a16:creationId xmlns:a16="http://schemas.microsoft.com/office/drawing/2014/main" id="{BCB8C700-CAB0-D101-592F-6A56422C7AF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4ADB3BCB-B335-4D0E-3354-6A89FBA5B2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EAE160C-74FC-4AFF-A694-AEF8A996E546}" type="slidenum">
              <a:rPr lang="fr-FR" smtClean="0"/>
              <a:t>‹N°›</a:t>
            </a:fld>
            <a:endParaRPr lang="fr-FR"/>
          </a:p>
        </p:txBody>
      </p:sp>
    </p:spTree>
    <p:extLst>
      <p:ext uri="{BB962C8B-B14F-4D97-AF65-F5344CB8AC3E}">
        <p14:creationId xmlns:p14="http://schemas.microsoft.com/office/powerpoint/2010/main" val="32640754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scène, pièce, meubles&#10;&#10;Description générée automatiquement">
            <a:extLst>
              <a:ext uri="{FF2B5EF4-FFF2-40B4-BE49-F238E27FC236}">
                <a16:creationId xmlns:a16="http://schemas.microsoft.com/office/drawing/2014/main" id="{065EFA73-8721-7D7A-9650-88C7D1BD5DD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52475" y="279000"/>
            <a:ext cx="9487050" cy="6300000"/>
          </a:xfrm>
          <a:prstGeom prst="rect">
            <a:avLst/>
          </a:prstGeom>
          <a:effectLst>
            <a:softEdge rad="317500"/>
          </a:effectLst>
        </p:spPr>
      </p:pic>
      <p:sp>
        <p:nvSpPr>
          <p:cNvPr id="4" name="ZoneTexte 3">
            <a:extLst>
              <a:ext uri="{FF2B5EF4-FFF2-40B4-BE49-F238E27FC236}">
                <a16:creationId xmlns:a16="http://schemas.microsoft.com/office/drawing/2014/main" id="{410BE50F-2C33-80BF-D339-3B23E16C01A5}"/>
              </a:ext>
            </a:extLst>
          </p:cNvPr>
          <p:cNvSpPr txBox="1"/>
          <p:nvPr/>
        </p:nvSpPr>
        <p:spPr>
          <a:xfrm>
            <a:off x="3593054" y="4523481"/>
            <a:ext cx="7863840"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Bibliothèque Sainte-Geneviève.</a:t>
            </a:r>
          </a:p>
        </p:txBody>
      </p:sp>
      <p:sp>
        <p:nvSpPr>
          <p:cNvPr id="5" name="ZoneTexte 4">
            <a:extLst>
              <a:ext uri="{FF2B5EF4-FFF2-40B4-BE49-F238E27FC236}">
                <a16:creationId xmlns:a16="http://schemas.microsoft.com/office/drawing/2014/main" id="{8A12EDAA-E44E-D3E3-E495-0A2D071A1E9E}"/>
              </a:ext>
            </a:extLst>
          </p:cNvPr>
          <p:cNvSpPr txBox="1"/>
          <p:nvPr/>
        </p:nvSpPr>
        <p:spPr>
          <a:xfrm>
            <a:off x="3958814" y="484095"/>
            <a:ext cx="8132781" cy="461665"/>
          </a:xfrm>
          <a:prstGeom prst="rect">
            <a:avLst/>
          </a:prstGeom>
          <a:noFill/>
        </p:spPr>
        <p:txBody>
          <a:bodyPr wrap="square" rtlCol="0">
            <a:spAutoFit/>
          </a:bodyPr>
          <a:lstStyle/>
          <a:p>
            <a:r>
              <a:rPr lang="fr-FR" sz="2400" b="1" dirty="0">
                <a:solidFill>
                  <a:srgbClr val="FFFF00"/>
                </a:solidFill>
              </a:rPr>
              <a:t>La Ville De Paris N°3 Et Fin</a:t>
            </a:r>
          </a:p>
        </p:txBody>
      </p:sp>
    </p:spTree>
    <p:extLst>
      <p:ext uri="{BB962C8B-B14F-4D97-AF65-F5344CB8AC3E}">
        <p14:creationId xmlns:p14="http://schemas.microsoft.com/office/powerpoint/2010/main" val="159238918"/>
      </p:ext>
    </p:extLst>
  </p:cSld>
  <p:clrMapOvr>
    <a:masterClrMapping/>
  </p:clrMapOvr>
  <mc:AlternateContent xmlns:mc="http://schemas.openxmlformats.org/markup-compatibility/2006" xmlns:p14="http://schemas.microsoft.com/office/powerpoint/2010/main">
    <mc:Choice Requires="p14">
      <p:transition spd="slow" p14:dur="5000" advClick="0" advTm="8000">
        <p:fade/>
        <p:sndAc>
          <p:stSnd loop="1">
            <p:snd r:embed="rId2" name="Sous les ponts de Paris - Lucienne Delyle.wav"/>
          </p:stSnd>
        </p:sndAc>
      </p:transition>
    </mc:Choice>
    <mc:Fallback xmlns="">
      <p:transition spd="slow" advClick="0" advTm="8000">
        <p:fade/>
        <p:sndAc>
          <p:stSnd loop="1">
            <p:snd r:embed="rId4" name="Sous les ponts de Paris - Lucienne Delyl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F5DE517-0299-4806-7514-5A1C6CA49EF2}"/>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FF00"/>
                </a:solidFill>
              </a:rPr>
              <a:t>Paris est situé au centre du Bassin parisien, sur une boucle de la Seine, entre les confluents avec la Marne et l'Oise. Le site est occupé à partir du IIIe siècle avant notre ère sous le nom Lutèce par le peuple gaulois des </a:t>
            </a:r>
            <a:r>
              <a:rPr lang="fr-FR" sz="2800" b="1" dirty="0" err="1">
                <a:solidFill>
                  <a:srgbClr val="FFFF00"/>
                </a:solidFill>
              </a:rPr>
              <a:t>Parisii</a:t>
            </a:r>
            <a:r>
              <a:rPr lang="fr-FR" sz="2800" b="1" dirty="0">
                <a:solidFill>
                  <a:srgbClr val="FFFF00"/>
                </a:solidFill>
              </a:rPr>
              <a:t>, qui donne son nom à la ville. Au début du VIe siècle, Clovis choisit Paris comme capitale de son royaume. Profitant de la fertilité agricole de son bassin alentour alliée au pouvoir institutionnel lui étant conféré, la cité devient alors une des principales villes de l'ancienne Gaule avec des palais royaux, de riches abbayes et une cathédrale. Au cours du Moyen Âge, elle s'impose comme un foyer intellectuel et artistique majeur avec la création de l'université de Paris. Son importance économique et politique ne cesse de croître, ce qui en fait l'une des villes les plus importantes de l'Occident médiéval. La montée en puissance de la monarchie française à partir du XVIe siècle - d'abord en Europe puis dans le monde - en fait une métropole au rayonnement planétaire, capitale d'un empire colonial jusqu'au XXe siècle.</a:t>
            </a:r>
          </a:p>
        </p:txBody>
      </p:sp>
    </p:spTree>
    <p:extLst>
      <p:ext uri="{BB962C8B-B14F-4D97-AF65-F5344CB8AC3E}">
        <p14:creationId xmlns:p14="http://schemas.microsoft.com/office/powerpoint/2010/main" val="868985498"/>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cène, intérieur, pièce, bibliothèque&#10;&#10;Description générée automatiquement">
            <a:extLst>
              <a:ext uri="{FF2B5EF4-FFF2-40B4-BE49-F238E27FC236}">
                <a16:creationId xmlns:a16="http://schemas.microsoft.com/office/drawing/2014/main" id="{277507E7-BF2D-28CB-C907-56A4CB9DFCD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45342" y="279000"/>
            <a:ext cx="9453707" cy="6300000"/>
          </a:xfrm>
          <a:prstGeom prst="rect">
            <a:avLst/>
          </a:prstGeom>
          <a:effectLst>
            <a:softEdge rad="317500"/>
          </a:effectLst>
        </p:spPr>
      </p:pic>
      <p:sp>
        <p:nvSpPr>
          <p:cNvPr id="4" name="ZoneTexte 3">
            <a:extLst>
              <a:ext uri="{FF2B5EF4-FFF2-40B4-BE49-F238E27FC236}">
                <a16:creationId xmlns:a16="http://schemas.microsoft.com/office/drawing/2014/main" id="{A8020B4D-EDDC-7309-889C-2D36DA793D70}"/>
              </a:ext>
            </a:extLst>
          </p:cNvPr>
          <p:cNvSpPr txBox="1"/>
          <p:nvPr/>
        </p:nvSpPr>
        <p:spPr>
          <a:xfrm>
            <a:off x="3887097" y="4389120"/>
            <a:ext cx="6766560"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Bibliothèque de la Sorbonne.</a:t>
            </a:r>
          </a:p>
        </p:txBody>
      </p:sp>
    </p:spTree>
    <p:extLst>
      <p:ext uri="{BB962C8B-B14F-4D97-AF65-F5344CB8AC3E}">
        <p14:creationId xmlns:p14="http://schemas.microsoft.com/office/powerpoint/2010/main" val="1527877776"/>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chitecture classique, ciel, bâtiment&#10;&#10;Description générée automatiquement">
            <a:extLst>
              <a:ext uri="{FF2B5EF4-FFF2-40B4-BE49-F238E27FC236}">
                <a16:creationId xmlns:a16="http://schemas.microsoft.com/office/drawing/2014/main" id="{CA6975F3-8F79-7265-61EF-F65528465DA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07628" y="279000"/>
            <a:ext cx="9376743" cy="6300000"/>
          </a:xfrm>
          <a:prstGeom prst="rect">
            <a:avLst/>
          </a:prstGeom>
          <a:effectLst>
            <a:softEdge rad="317500"/>
          </a:effectLst>
        </p:spPr>
      </p:pic>
      <p:sp>
        <p:nvSpPr>
          <p:cNvPr id="4" name="ZoneTexte 3">
            <a:extLst>
              <a:ext uri="{FF2B5EF4-FFF2-40B4-BE49-F238E27FC236}">
                <a16:creationId xmlns:a16="http://schemas.microsoft.com/office/drawing/2014/main" id="{93A63688-8213-7563-A2FB-99D1C5B5A95F}"/>
              </a:ext>
            </a:extLst>
          </p:cNvPr>
          <p:cNvSpPr txBox="1"/>
          <p:nvPr/>
        </p:nvSpPr>
        <p:spPr>
          <a:xfrm>
            <a:off x="4826597" y="4440098"/>
            <a:ext cx="6497619"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L'Opéra Garnier.</a:t>
            </a:r>
          </a:p>
        </p:txBody>
      </p:sp>
    </p:spTree>
    <p:extLst>
      <p:ext uri="{BB962C8B-B14F-4D97-AF65-F5344CB8AC3E}">
        <p14:creationId xmlns:p14="http://schemas.microsoft.com/office/powerpoint/2010/main" val="1963490428"/>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habits, homme, costume&#10;&#10;Description générée automatiquement">
            <a:extLst>
              <a:ext uri="{FF2B5EF4-FFF2-40B4-BE49-F238E27FC236}">
                <a16:creationId xmlns:a16="http://schemas.microsoft.com/office/drawing/2014/main" id="{4F7A518F-E7A0-90BC-A685-71E521548A1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09175" y="189000"/>
            <a:ext cx="5173650"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3B9694B-5660-6A50-2CE1-65E9F0A67AC6}"/>
              </a:ext>
            </a:extLst>
          </p:cNvPr>
          <p:cNvSpPr txBox="1"/>
          <p:nvPr/>
        </p:nvSpPr>
        <p:spPr>
          <a:xfrm>
            <a:off x="522837" y="656216"/>
            <a:ext cx="2893807" cy="3416320"/>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Oum </a:t>
            </a:r>
            <a:r>
              <a:rPr lang="fr-FR" sz="2400" b="1" dirty="0" err="1"/>
              <a:t>Kalthoum</a:t>
            </a:r>
            <a:r>
              <a:rPr lang="fr-FR" sz="2400" b="1" dirty="0"/>
              <a:t> vérifiant une banderole pour son concert à Olympia,</a:t>
            </a:r>
          </a:p>
        </p:txBody>
      </p:sp>
    </p:spTree>
    <p:extLst>
      <p:ext uri="{BB962C8B-B14F-4D97-AF65-F5344CB8AC3E}">
        <p14:creationId xmlns:p14="http://schemas.microsoft.com/office/powerpoint/2010/main" val="3551854889"/>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façade&#10;&#10;Description générée automatiquement">
            <a:extLst>
              <a:ext uri="{FF2B5EF4-FFF2-40B4-BE49-F238E27FC236}">
                <a16:creationId xmlns:a16="http://schemas.microsoft.com/office/drawing/2014/main" id="{C2692CDD-1F7B-6527-CD93-42DD058BCB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19604" y="189000"/>
            <a:ext cx="9758112" cy="6480000"/>
          </a:xfrm>
          <a:prstGeom prst="rect">
            <a:avLst/>
          </a:prstGeom>
          <a:effectLst>
            <a:softEdge rad="635000"/>
          </a:effectLst>
        </p:spPr>
      </p:pic>
      <p:sp>
        <p:nvSpPr>
          <p:cNvPr id="4" name="ZoneTexte 3">
            <a:extLst>
              <a:ext uri="{FF2B5EF4-FFF2-40B4-BE49-F238E27FC236}">
                <a16:creationId xmlns:a16="http://schemas.microsoft.com/office/drawing/2014/main" id="{F7DDA6B0-0B77-0236-C9B1-48DDF3453740}"/>
              </a:ext>
            </a:extLst>
          </p:cNvPr>
          <p:cNvSpPr txBox="1"/>
          <p:nvPr/>
        </p:nvSpPr>
        <p:spPr>
          <a:xfrm>
            <a:off x="4346090" y="4387570"/>
            <a:ext cx="7175350"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Comédie Française.</a:t>
            </a:r>
          </a:p>
        </p:txBody>
      </p:sp>
    </p:spTree>
    <p:extLst>
      <p:ext uri="{BB962C8B-B14F-4D97-AF65-F5344CB8AC3E}">
        <p14:creationId xmlns:p14="http://schemas.microsoft.com/office/powerpoint/2010/main" val="106519647"/>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Véhicule terrestre, ciel, véhicule&#10;&#10;Description générée automatiquement">
            <a:extLst>
              <a:ext uri="{FF2B5EF4-FFF2-40B4-BE49-F238E27FC236}">
                <a16:creationId xmlns:a16="http://schemas.microsoft.com/office/drawing/2014/main" id="{E03350DA-7098-1171-6EFF-EB45D69E029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4647" y="279000"/>
            <a:ext cx="9453603" cy="6300000"/>
          </a:xfrm>
          <a:prstGeom prst="rect">
            <a:avLst/>
          </a:prstGeom>
          <a:effectLst>
            <a:softEdge rad="127000"/>
          </a:effectLst>
        </p:spPr>
      </p:pic>
      <p:sp>
        <p:nvSpPr>
          <p:cNvPr id="4" name="ZoneTexte 3">
            <a:extLst>
              <a:ext uri="{FF2B5EF4-FFF2-40B4-BE49-F238E27FC236}">
                <a16:creationId xmlns:a16="http://schemas.microsoft.com/office/drawing/2014/main" id="{9E1AC16A-577F-998D-3F6C-C916D40D67DE}"/>
              </a:ext>
            </a:extLst>
          </p:cNvPr>
          <p:cNvSpPr txBox="1"/>
          <p:nvPr/>
        </p:nvSpPr>
        <p:spPr>
          <a:xfrm>
            <a:off x="9961581" y="1366222"/>
            <a:ext cx="2087593"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Le Bataclan.</a:t>
            </a:r>
          </a:p>
        </p:txBody>
      </p:sp>
    </p:spTree>
    <p:extLst>
      <p:ext uri="{BB962C8B-B14F-4D97-AF65-F5344CB8AC3E}">
        <p14:creationId xmlns:p14="http://schemas.microsoft.com/office/powerpoint/2010/main" val="4075318104"/>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41ECD63F-7B7F-E8EE-064A-206B903198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8" y="279000"/>
            <a:ext cx="9453703" cy="6300000"/>
          </a:xfrm>
          <a:prstGeom prst="rect">
            <a:avLst/>
          </a:prstGeom>
          <a:effectLst>
            <a:softEdge rad="317500"/>
          </a:effectLst>
        </p:spPr>
      </p:pic>
      <p:sp>
        <p:nvSpPr>
          <p:cNvPr id="4" name="ZoneTexte 3">
            <a:extLst>
              <a:ext uri="{FF2B5EF4-FFF2-40B4-BE49-F238E27FC236}">
                <a16:creationId xmlns:a16="http://schemas.microsoft.com/office/drawing/2014/main" id="{A3F7E221-9FEE-08F2-AE17-F5F4EEC2A80D}"/>
              </a:ext>
            </a:extLst>
          </p:cNvPr>
          <p:cNvSpPr txBox="1"/>
          <p:nvPr/>
        </p:nvSpPr>
        <p:spPr>
          <a:xfrm>
            <a:off x="4485937" y="4421393"/>
            <a:ext cx="7541111"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Théâtre du Châtelet.</a:t>
            </a:r>
          </a:p>
        </p:txBody>
      </p:sp>
    </p:spTree>
    <p:extLst>
      <p:ext uri="{BB962C8B-B14F-4D97-AF65-F5344CB8AC3E}">
        <p14:creationId xmlns:p14="http://schemas.microsoft.com/office/powerpoint/2010/main" val="2603508378"/>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bâtiment, Panneaux lumineux, habits&#10;&#10;Description générée automatiquement">
            <a:extLst>
              <a:ext uri="{FF2B5EF4-FFF2-40B4-BE49-F238E27FC236}">
                <a16:creationId xmlns:a16="http://schemas.microsoft.com/office/drawing/2014/main" id="{71CC4D0E-8B39-F150-6C83-B797F58C931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21371" y="189000"/>
            <a:ext cx="4298509" cy="6480000"/>
          </a:xfrm>
          <a:prstGeom prst="rect">
            <a:avLst/>
          </a:prstGeom>
          <a:ln w="38100" cap="sq">
            <a:solidFill>
              <a:srgbClr val="7030A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874613C-C915-4E74-AAA6-3B9E5EF02782}"/>
              </a:ext>
            </a:extLst>
          </p:cNvPr>
          <p:cNvSpPr txBox="1"/>
          <p:nvPr/>
        </p:nvSpPr>
        <p:spPr>
          <a:xfrm>
            <a:off x="1420010" y="1172583"/>
            <a:ext cx="3119717" cy="2677656"/>
          </a:xfrm>
          <a:prstGeom prst="rect">
            <a:avLst/>
          </a:prstGeom>
          <a:noFill/>
        </p:spPr>
        <p:txBody>
          <a:bodyPr wrap="square" rtlCol="0">
            <a:spAutoFit/>
          </a:bodyPr>
          <a:lstStyle/>
          <a:p>
            <a:endParaRPr lang="fr-FR" sz="2400" b="1"/>
          </a:p>
          <a:p>
            <a:endParaRPr lang="fr-FR" sz="2400" b="1"/>
          </a:p>
          <a:p>
            <a:endParaRPr lang="fr-FR" sz="2400" b="1"/>
          </a:p>
          <a:p>
            <a:endParaRPr lang="fr-FR" sz="2400" b="1"/>
          </a:p>
          <a:p>
            <a:endParaRPr lang="fr-FR" sz="2400" b="1"/>
          </a:p>
          <a:p>
            <a:r>
              <a:rPr lang="fr-FR" sz="2400" b="1"/>
              <a:t>Plus de détails</a:t>
            </a:r>
          </a:p>
          <a:p>
            <a:r>
              <a:rPr lang="fr-FR" sz="2400" b="1"/>
              <a:t>L'Olympia.</a:t>
            </a:r>
            <a:endParaRPr lang="fr-FR" sz="2400" b="1" dirty="0"/>
          </a:p>
        </p:txBody>
      </p:sp>
    </p:spTree>
    <p:extLst>
      <p:ext uri="{BB962C8B-B14F-4D97-AF65-F5344CB8AC3E}">
        <p14:creationId xmlns:p14="http://schemas.microsoft.com/office/powerpoint/2010/main" val="2289935252"/>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scène, plein air, Auvent&#10;&#10;Description générée automatiquement">
            <a:extLst>
              <a:ext uri="{FF2B5EF4-FFF2-40B4-BE49-F238E27FC236}">
                <a16:creationId xmlns:a16="http://schemas.microsoft.com/office/drawing/2014/main" id="{29CE5198-A4A2-94D5-79FE-BD504794A1C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80824" y="279000"/>
            <a:ext cx="8633839" cy="6300000"/>
          </a:xfrm>
          <a:prstGeom prst="rect">
            <a:avLst/>
          </a:prstGeom>
          <a:effectLst>
            <a:softEdge rad="317500"/>
          </a:effectLst>
        </p:spPr>
      </p:pic>
      <p:sp>
        <p:nvSpPr>
          <p:cNvPr id="4" name="ZoneTexte 3">
            <a:extLst>
              <a:ext uri="{FF2B5EF4-FFF2-40B4-BE49-F238E27FC236}">
                <a16:creationId xmlns:a16="http://schemas.microsoft.com/office/drawing/2014/main" id="{339EBB81-7733-6356-9E5B-CBF0BCF18CB2}"/>
              </a:ext>
            </a:extLst>
          </p:cNvPr>
          <p:cNvSpPr txBox="1"/>
          <p:nvPr/>
        </p:nvSpPr>
        <p:spPr>
          <a:xfrm>
            <a:off x="4819426" y="4438527"/>
            <a:ext cx="8158738"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err="1">
                <a:solidFill>
                  <a:schemeClr val="bg1"/>
                </a:solidFill>
              </a:rPr>
              <a:t>Crazy</a:t>
            </a:r>
            <a:r>
              <a:rPr lang="fr-FR" sz="2400" b="1" dirty="0">
                <a:solidFill>
                  <a:schemeClr val="bg1"/>
                </a:solidFill>
              </a:rPr>
              <a:t> Horse Saloon.</a:t>
            </a:r>
          </a:p>
        </p:txBody>
      </p:sp>
    </p:spTree>
    <p:extLst>
      <p:ext uri="{BB962C8B-B14F-4D97-AF65-F5344CB8AC3E}">
        <p14:creationId xmlns:p14="http://schemas.microsoft.com/office/powerpoint/2010/main" val="685329776"/>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bâtiment, scène, Panneaux lumineux&#10;&#10;Description générée automatiquement">
            <a:extLst>
              <a:ext uri="{FF2B5EF4-FFF2-40B4-BE49-F238E27FC236}">
                <a16:creationId xmlns:a16="http://schemas.microsoft.com/office/drawing/2014/main" id="{43127FF6-0520-44CF-217F-884E6C7AB09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314A35A7-871D-0F2B-0D6B-98CAC8210D55}"/>
              </a:ext>
            </a:extLst>
          </p:cNvPr>
          <p:cNvSpPr txBox="1"/>
          <p:nvPr/>
        </p:nvSpPr>
        <p:spPr>
          <a:xfrm>
            <a:off x="5153844" y="4406254"/>
            <a:ext cx="7508838"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Paradis Latin.</a:t>
            </a:r>
          </a:p>
        </p:txBody>
      </p:sp>
    </p:spTree>
    <p:extLst>
      <p:ext uri="{BB962C8B-B14F-4D97-AF65-F5344CB8AC3E}">
        <p14:creationId xmlns:p14="http://schemas.microsoft.com/office/powerpoint/2010/main" val="3536829744"/>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Panneaux lumineux, Panneau d’affichage&#10;&#10;Description générée automatiquement">
            <a:extLst>
              <a:ext uri="{FF2B5EF4-FFF2-40B4-BE49-F238E27FC236}">
                <a16:creationId xmlns:a16="http://schemas.microsoft.com/office/drawing/2014/main" id="{D60FC458-E634-645B-F230-14A741F2D81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3511" y="279000"/>
            <a:ext cx="8161942" cy="6300000"/>
          </a:xfrm>
          <a:prstGeom prst="rect">
            <a:avLst/>
          </a:prstGeom>
          <a:effectLst>
            <a:softEdge rad="127000"/>
          </a:effectLst>
        </p:spPr>
      </p:pic>
      <p:sp>
        <p:nvSpPr>
          <p:cNvPr id="4" name="ZoneTexte 3">
            <a:extLst>
              <a:ext uri="{FF2B5EF4-FFF2-40B4-BE49-F238E27FC236}">
                <a16:creationId xmlns:a16="http://schemas.microsoft.com/office/drawing/2014/main" id="{32DABBEA-8033-4DF1-368F-045F02940A09}"/>
              </a:ext>
            </a:extLst>
          </p:cNvPr>
          <p:cNvSpPr txBox="1"/>
          <p:nvPr/>
        </p:nvSpPr>
        <p:spPr>
          <a:xfrm>
            <a:off x="9445452" y="1247887"/>
            <a:ext cx="2746547"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Bal du Moulin Rouge.</a:t>
            </a:r>
          </a:p>
        </p:txBody>
      </p:sp>
    </p:spTree>
    <p:extLst>
      <p:ext uri="{BB962C8B-B14F-4D97-AF65-F5344CB8AC3E}">
        <p14:creationId xmlns:p14="http://schemas.microsoft.com/office/powerpoint/2010/main" val="403506949"/>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texte, ciel, bâtiment&#10;&#10;Description générée automatiquement">
            <a:extLst>
              <a:ext uri="{FF2B5EF4-FFF2-40B4-BE49-F238E27FC236}">
                <a16:creationId xmlns:a16="http://schemas.microsoft.com/office/drawing/2014/main" id="{17C88003-4800-65B8-20C7-483E8C7A526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97" y="279000"/>
            <a:ext cx="9453605" cy="6300000"/>
          </a:xfrm>
          <a:prstGeom prst="rect">
            <a:avLst/>
          </a:prstGeom>
          <a:effectLst>
            <a:softEdge rad="317500"/>
          </a:effectLst>
        </p:spPr>
      </p:pic>
      <p:sp>
        <p:nvSpPr>
          <p:cNvPr id="4" name="ZoneTexte 3">
            <a:extLst>
              <a:ext uri="{FF2B5EF4-FFF2-40B4-BE49-F238E27FC236}">
                <a16:creationId xmlns:a16="http://schemas.microsoft.com/office/drawing/2014/main" id="{8CF2B9C7-42FC-EBEE-26F1-DE230DAA4754}"/>
              </a:ext>
            </a:extLst>
          </p:cNvPr>
          <p:cNvSpPr txBox="1"/>
          <p:nvPr/>
        </p:nvSpPr>
        <p:spPr>
          <a:xfrm>
            <a:off x="4629374" y="4501965"/>
            <a:ext cx="7562626"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Les Folies Bergère.</a:t>
            </a:r>
          </a:p>
        </p:txBody>
      </p:sp>
    </p:spTree>
    <p:extLst>
      <p:ext uri="{BB962C8B-B14F-4D97-AF65-F5344CB8AC3E}">
        <p14:creationId xmlns:p14="http://schemas.microsoft.com/office/powerpoint/2010/main" val="3970470069"/>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arbre, ciel&#10;&#10;Description générée automatiquement">
            <a:extLst>
              <a:ext uri="{FF2B5EF4-FFF2-40B4-BE49-F238E27FC236}">
                <a16:creationId xmlns:a16="http://schemas.microsoft.com/office/drawing/2014/main" id="{39B1ADE5-1A57-6930-E432-AD1D7341701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78598" y="279000"/>
            <a:ext cx="8417494" cy="6300000"/>
          </a:xfrm>
          <a:prstGeom prst="rect">
            <a:avLst/>
          </a:prstGeom>
          <a:effectLst>
            <a:softEdge rad="317500"/>
          </a:effectLst>
        </p:spPr>
      </p:pic>
      <p:sp>
        <p:nvSpPr>
          <p:cNvPr id="4" name="ZoneTexte 3">
            <a:extLst>
              <a:ext uri="{FF2B5EF4-FFF2-40B4-BE49-F238E27FC236}">
                <a16:creationId xmlns:a16="http://schemas.microsoft.com/office/drawing/2014/main" id="{D157248C-FA70-F016-8EC6-C5C125B7705E}"/>
              </a:ext>
            </a:extLst>
          </p:cNvPr>
          <p:cNvSpPr txBox="1"/>
          <p:nvPr/>
        </p:nvSpPr>
        <p:spPr>
          <a:xfrm>
            <a:off x="4095077" y="4421393"/>
            <a:ext cx="6927925"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La Cinémathèque française.</a:t>
            </a:r>
          </a:p>
        </p:txBody>
      </p:sp>
    </p:spTree>
    <p:extLst>
      <p:ext uri="{BB962C8B-B14F-4D97-AF65-F5344CB8AC3E}">
        <p14:creationId xmlns:p14="http://schemas.microsoft.com/office/powerpoint/2010/main" val="2941370656"/>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ciel, façade&#10;&#10;Description générée automatiquement">
            <a:extLst>
              <a:ext uri="{FF2B5EF4-FFF2-40B4-BE49-F238E27FC236}">
                <a16:creationId xmlns:a16="http://schemas.microsoft.com/office/drawing/2014/main" id="{007016B4-CEB7-57C7-025C-5CB2ADB4A4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53996" y="189000"/>
            <a:ext cx="5333334" cy="6480000"/>
          </a:xfrm>
          <a:prstGeom prst="rect">
            <a:avLst/>
          </a:prstGeom>
          <a:ln w="38100" cap="sq">
            <a:solidFill>
              <a:srgbClr val="7030A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7A577D4-0724-1E59-2E73-4FD1BABA603F}"/>
              </a:ext>
            </a:extLst>
          </p:cNvPr>
          <p:cNvSpPr txBox="1"/>
          <p:nvPr/>
        </p:nvSpPr>
        <p:spPr>
          <a:xfrm>
            <a:off x="613186" y="1506071"/>
            <a:ext cx="2893807"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Cinéma Le Louxor.</a:t>
            </a:r>
          </a:p>
        </p:txBody>
      </p:sp>
    </p:spTree>
    <p:extLst>
      <p:ext uri="{BB962C8B-B14F-4D97-AF65-F5344CB8AC3E}">
        <p14:creationId xmlns:p14="http://schemas.microsoft.com/office/powerpoint/2010/main" val="2116589951"/>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bâtiment, plein air, Véhicule terrestre&#10;&#10;Description générée automatiquement">
            <a:extLst>
              <a:ext uri="{FF2B5EF4-FFF2-40B4-BE49-F238E27FC236}">
                <a16:creationId xmlns:a16="http://schemas.microsoft.com/office/drawing/2014/main" id="{BABD59A3-C835-43AB-6D3B-DADA8F20F82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8F47BB9F-A1D5-280D-D823-1795FD2B2B7E}"/>
              </a:ext>
            </a:extLst>
          </p:cNvPr>
          <p:cNvSpPr txBox="1"/>
          <p:nvPr/>
        </p:nvSpPr>
        <p:spPr>
          <a:xfrm>
            <a:off x="5013063" y="4549676"/>
            <a:ext cx="8122024"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Le Studio 28.</a:t>
            </a:r>
          </a:p>
        </p:txBody>
      </p:sp>
    </p:spTree>
    <p:extLst>
      <p:ext uri="{BB962C8B-B14F-4D97-AF65-F5344CB8AC3E}">
        <p14:creationId xmlns:p14="http://schemas.microsoft.com/office/powerpoint/2010/main" val="1318515168"/>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Véhicule terrestre, personne&#10;&#10;Description générée automatiquement">
            <a:extLst>
              <a:ext uri="{FF2B5EF4-FFF2-40B4-BE49-F238E27FC236}">
                <a16:creationId xmlns:a16="http://schemas.microsoft.com/office/drawing/2014/main" id="{59AC58EF-AC68-7CE6-7878-CA255A541B3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40E730E0-4DEF-9527-386F-D7F8DC7B7584}"/>
              </a:ext>
            </a:extLst>
          </p:cNvPr>
          <p:cNvSpPr txBox="1"/>
          <p:nvPr/>
        </p:nvSpPr>
        <p:spPr>
          <a:xfrm>
            <a:off x="1559859" y="4270676"/>
            <a:ext cx="9520518"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Le Café de Flore, célèbre café parisien, à Saint-Germain-des-Prés.</a:t>
            </a:r>
          </a:p>
        </p:txBody>
      </p:sp>
    </p:spTree>
    <p:extLst>
      <p:ext uri="{BB962C8B-B14F-4D97-AF65-F5344CB8AC3E}">
        <p14:creationId xmlns:p14="http://schemas.microsoft.com/office/powerpoint/2010/main" val="1564388216"/>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meubles, plein air, habits&#10;&#10;Description générée automatiquement">
            <a:extLst>
              <a:ext uri="{FF2B5EF4-FFF2-40B4-BE49-F238E27FC236}">
                <a16:creationId xmlns:a16="http://schemas.microsoft.com/office/drawing/2014/main" id="{78921F0C-FBF4-5225-3499-C71120D1CAC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45343" y="279000"/>
            <a:ext cx="9453704" cy="6300000"/>
          </a:xfrm>
          <a:prstGeom prst="rect">
            <a:avLst/>
          </a:prstGeom>
          <a:effectLst>
            <a:softEdge rad="317500"/>
          </a:effectLst>
        </p:spPr>
      </p:pic>
      <p:sp>
        <p:nvSpPr>
          <p:cNvPr id="6" name="ZoneTexte 5">
            <a:extLst>
              <a:ext uri="{FF2B5EF4-FFF2-40B4-BE49-F238E27FC236}">
                <a16:creationId xmlns:a16="http://schemas.microsoft.com/office/drawing/2014/main" id="{7E55CFDC-5F9F-9EDF-A286-7772E6E15B45}"/>
              </a:ext>
            </a:extLst>
          </p:cNvPr>
          <p:cNvSpPr txBox="1"/>
          <p:nvPr/>
        </p:nvSpPr>
        <p:spPr>
          <a:xfrm>
            <a:off x="863302" y="4411876"/>
            <a:ext cx="10948594" cy="2308324"/>
          </a:xfrm>
          <a:prstGeom prst="rect">
            <a:avLst/>
          </a:prstGeom>
          <a:noFill/>
        </p:spPr>
        <p:txBody>
          <a:bodyPr wrap="square">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Les Deux Magots, un autre café parisien célèbre de Saint-Germain-des-Prés.</a:t>
            </a:r>
          </a:p>
        </p:txBody>
      </p:sp>
    </p:spTree>
    <p:extLst>
      <p:ext uri="{BB962C8B-B14F-4D97-AF65-F5344CB8AC3E}">
        <p14:creationId xmlns:p14="http://schemas.microsoft.com/office/powerpoint/2010/main" val="1138423626"/>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texte, fenêtre&#10;&#10;Description générée automatiquement">
            <a:extLst>
              <a:ext uri="{FF2B5EF4-FFF2-40B4-BE49-F238E27FC236}">
                <a16:creationId xmlns:a16="http://schemas.microsoft.com/office/drawing/2014/main" id="{03FC8937-1A60-E1B4-A688-4DC3F01008E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69147" y="279000"/>
            <a:ext cx="9453705" cy="6300000"/>
          </a:xfrm>
          <a:prstGeom prst="rect">
            <a:avLst/>
          </a:prstGeom>
          <a:effectLst>
            <a:softEdge rad="317500"/>
          </a:effectLst>
        </p:spPr>
      </p:pic>
      <p:sp>
        <p:nvSpPr>
          <p:cNvPr id="4" name="ZoneTexte 3">
            <a:extLst>
              <a:ext uri="{FF2B5EF4-FFF2-40B4-BE49-F238E27FC236}">
                <a16:creationId xmlns:a16="http://schemas.microsoft.com/office/drawing/2014/main" id="{849C48C2-EAF3-FAC8-2278-7838FCF02969}"/>
              </a:ext>
            </a:extLst>
          </p:cNvPr>
          <p:cNvSpPr txBox="1"/>
          <p:nvPr/>
        </p:nvSpPr>
        <p:spPr>
          <a:xfrm>
            <a:off x="3357938" y="4549676"/>
            <a:ext cx="7368988"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Le Procope, le plus vieux café d'Europe.</a:t>
            </a:r>
          </a:p>
        </p:txBody>
      </p:sp>
    </p:spTree>
    <p:extLst>
      <p:ext uri="{BB962C8B-B14F-4D97-AF65-F5344CB8AC3E}">
        <p14:creationId xmlns:p14="http://schemas.microsoft.com/office/powerpoint/2010/main" val="1873297023"/>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bâtiment, plein air, ciel, façade&#10;&#10;Description générée automatiquement">
            <a:extLst>
              <a:ext uri="{FF2B5EF4-FFF2-40B4-BE49-F238E27FC236}">
                <a16:creationId xmlns:a16="http://schemas.microsoft.com/office/drawing/2014/main" id="{58AB965E-73E4-6A73-B542-A80268D133A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80255" y="207000"/>
            <a:ext cx="4831490" cy="6444000"/>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66FE6E3B-F6FA-0437-50CE-613126D2EE23}"/>
              </a:ext>
            </a:extLst>
          </p:cNvPr>
          <p:cNvSpPr txBox="1"/>
          <p:nvPr/>
        </p:nvSpPr>
        <p:spPr>
          <a:xfrm>
            <a:off x="8511745" y="1420010"/>
            <a:ext cx="3259567"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Le </a:t>
            </a:r>
            <a:r>
              <a:rPr lang="fr-FR" sz="2400" b="1" dirty="0" err="1">
                <a:solidFill>
                  <a:schemeClr val="bg1"/>
                </a:solidFill>
              </a:rPr>
              <a:t>Fouquet's</a:t>
            </a:r>
            <a:r>
              <a:rPr lang="fr-FR" sz="2400" b="1" dirty="0">
                <a:solidFill>
                  <a:schemeClr val="bg1"/>
                </a:solidFill>
              </a:rPr>
              <a:t>.</a:t>
            </a:r>
          </a:p>
        </p:txBody>
      </p:sp>
    </p:spTree>
    <p:extLst>
      <p:ext uri="{BB962C8B-B14F-4D97-AF65-F5344CB8AC3E}">
        <p14:creationId xmlns:p14="http://schemas.microsoft.com/office/powerpoint/2010/main" val="1731010441"/>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arbre, ciel&#10;&#10;Description générée automatiquement">
            <a:extLst>
              <a:ext uri="{FF2B5EF4-FFF2-40B4-BE49-F238E27FC236}">
                <a16:creationId xmlns:a16="http://schemas.microsoft.com/office/drawing/2014/main" id="{5E4E975D-44DA-6E2C-2633-5D209C5E67C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2474" y="279000"/>
            <a:ext cx="9487051" cy="6300000"/>
          </a:xfrm>
          <a:prstGeom prst="rect">
            <a:avLst/>
          </a:prstGeom>
          <a:effectLst>
            <a:softEdge rad="317500"/>
          </a:effectLst>
        </p:spPr>
      </p:pic>
      <p:sp>
        <p:nvSpPr>
          <p:cNvPr id="4" name="ZoneTexte 3">
            <a:extLst>
              <a:ext uri="{FF2B5EF4-FFF2-40B4-BE49-F238E27FC236}">
                <a16:creationId xmlns:a16="http://schemas.microsoft.com/office/drawing/2014/main" id="{9CD226BA-882F-FD7D-C3D7-6833F1FF652B}"/>
              </a:ext>
            </a:extLst>
          </p:cNvPr>
          <p:cNvSpPr txBox="1"/>
          <p:nvPr/>
        </p:nvSpPr>
        <p:spPr>
          <a:xfrm>
            <a:off x="4693324" y="4452858"/>
            <a:ext cx="7788536"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Restaurant </a:t>
            </a:r>
            <a:r>
              <a:rPr lang="fr-FR" sz="2400" b="1" dirty="0" err="1"/>
              <a:t>Ledoyen</a:t>
            </a:r>
            <a:r>
              <a:rPr lang="fr-FR" sz="2400" b="1" dirty="0"/>
              <a:t>.</a:t>
            </a:r>
          </a:p>
        </p:txBody>
      </p:sp>
    </p:spTree>
    <p:extLst>
      <p:ext uri="{BB962C8B-B14F-4D97-AF65-F5344CB8AC3E}">
        <p14:creationId xmlns:p14="http://schemas.microsoft.com/office/powerpoint/2010/main" val="740429225"/>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fenêtre, plein air, bâtiment, plante&#10;&#10;Description générée automatiquement">
            <a:extLst>
              <a:ext uri="{FF2B5EF4-FFF2-40B4-BE49-F238E27FC236}">
                <a16:creationId xmlns:a16="http://schemas.microsoft.com/office/drawing/2014/main" id="{CA5296AC-181B-A24B-09D9-16BBCC83121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79346" y="279000"/>
            <a:ext cx="8597009" cy="6300000"/>
          </a:xfrm>
          <a:prstGeom prst="rect">
            <a:avLst/>
          </a:prstGeom>
          <a:effectLst>
            <a:softEdge rad="317500"/>
          </a:effectLst>
        </p:spPr>
      </p:pic>
      <p:sp>
        <p:nvSpPr>
          <p:cNvPr id="4" name="ZoneTexte 3">
            <a:extLst>
              <a:ext uri="{FF2B5EF4-FFF2-40B4-BE49-F238E27FC236}">
                <a16:creationId xmlns:a16="http://schemas.microsoft.com/office/drawing/2014/main" id="{7BE82469-8A2D-B25E-D769-947380E86A53}"/>
              </a:ext>
            </a:extLst>
          </p:cNvPr>
          <p:cNvSpPr txBox="1"/>
          <p:nvPr/>
        </p:nvSpPr>
        <p:spPr>
          <a:xfrm>
            <a:off x="4733367" y="4431341"/>
            <a:ext cx="8003689"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Restaurant Lasserre.</a:t>
            </a:r>
          </a:p>
        </p:txBody>
      </p:sp>
    </p:spTree>
    <p:extLst>
      <p:ext uri="{BB962C8B-B14F-4D97-AF65-F5344CB8AC3E}">
        <p14:creationId xmlns:p14="http://schemas.microsoft.com/office/powerpoint/2010/main" val="3239709513"/>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immeuble gouvernemental, bâtiment&#10;&#10;Description générée automatiquement">
            <a:extLst>
              <a:ext uri="{FF2B5EF4-FFF2-40B4-BE49-F238E27FC236}">
                <a16:creationId xmlns:a16="http://schemas.microsoft.com/office/drawing/2014/main" id="{DC3A36EC-C980-B24C-5010-7419335E751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44006" y="279000"/>
            <a:ext cx="9475908" cy="6300000"/>
          </a:xfrm>
          <a:prstGeom prst="rect">
            <a:avLst/>
          </a:prstGeom>
          <a:effectLst>
            <a:softEdge rad="635000"/>
          </a:effectLst>
        </p:spPr>
      </p:pic>
      <p:sp>
        <p:nvSpPr>
          <p:cNvPr id="4" name="ZoneTexte 3">
            <a:extLst>
              <a:ext uri="{FF2B5EF4-FFF2-40B4-BE49-F238E27FC236}">
                <a16:creationId xmlns:a16="http://schemas.microsoft.com/office/drawing/2014/main" id="{C61FE1CB-EA2A-4F8F-D496-772C626B4328}"/>
              </a:ext>
            </a:extLst>
          </p:cNvPr>
          <p:cNvSpPr txBox="1"/>
          <p:nvPr/>
        </p:nvSpPr>
        <p:spPr>
          <a:xfrm>
            <a:off x="5078060" y="4270676"/>
            <a:ext cx="7928385"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Hôtel de Crillon.</a:t>
            </a:r>
          </a:p>
        </p:txBody>
      </p:sp>
    </p:spTree>
    <p:extLst>
      <p:ext uri="{BB962C8B-B14F-4D97-AF65-F5344CB8AC3E}">
        <p14:creationId xmlns:p14="http://schemas.microsoft.com/office/powerpoint/2010/main" val="3194301470"/>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ein air, ciel, Usage mixte, façade&#10;&#10;Description générée automatiquement">
            <a:extLst>
              <a:ext uri="{FF2B5EF4-FFF2-40B4-BE49-F238E27FC236}">
                <a16:creationId xmlns:a16="http://schemas.microsoft.com/office/drawing/2014/main" id="{466DAD7A-BE95-F3FA-27E8-BA2FE04562D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6101" y="279000"/>
            <a:ext cx="9453703" cy="6300000"/>
          </a:xfrm>
          <a:prstGeom prst="rect">
            <a:avLst/>
          </a:prstGeom>
          <a:effectLst>
            <a:softEdge rad="317500"/>
          </a:effectLst>
        </p:spPr>
      </p:pic>
      <p:sp>
        <p:nvSpPr>
          <p:cNvPr id="6" name="ZoneTexte 5">
            <a:extLst>
              <a:ext uri="{FF2B5EF4-FFF2-40B4-BE49-F238E27FC236}">
                <a16:creationId xmlns:a16="http://schemas.microsoft.com/office/drawing/2014/main" id="{62EE9A4F-8A38-53C3-5ECB-83E596C5AB44}"/>
              </a:ext>
            </a:extLst>
          </p:cNvPr>
          <p:cNvSpPr txBox="1"/>
          <p:nvPr/>
        </p:nvSpPr>
        <p:spPr>
          <a:xfrm>
            <a:off x="5045334" y="4549676"/>
            <a:ext cx="8369217"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Hôtel Lutetia.</a:t>
            </a:r>
          </a:p>
        </p:txBody>
      </p:sp>
    </p:spTree>
    <p:extLst>
      <p:ext uri="{BB962C8B-B14F-4D97-AF65-F5344CB8AC3E}">
        <p14:creationId xmlns:p14="http://schemas.microsoft.com/office/powerpoint/2010/main" val="4150883740"/>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fenêtre, plante d’intérieur, plein air, pot de fleurs&#10;&#10;Description générée automatiquement">
            <a:extLst>
              <a:ext uri="{FF2B5EF4-FFF2-40B4-BE49-F238E27FC236}">
                <a16:creationId xmlns:a16="http://schemas.microsoft.com/office/drawing/2014/main" id="{102548FE-AD69-B1B5-AC18-E9B8A121698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364363"/>
            <a:ext cx="8400000" cy="6300000"/>
          </a:xfrm>
          <a:prstGeom prst="rect">
            <a:avLst/>
          </a:prstGeom>
          <a:effectLst>
            <a:softEdge rad="317500"/>
          </a:effectLst>
        </p:spPr>
      </p:pic>
      <p:sp>
        <p:nvSpPr>
          <p:cNvPr id="4" name="ZoneTexte 3">
            <a:extLst>
              <a:ext uri="{FF2B5EF4-FFF2-40B4-BE49-F238E27FC236}">
                <a16:creationId xmlns:a16="http://schemas.microsoft.com/office/drawing/2014/main" id="{AA2B9CF7-DE3A-3E36-DE8F-5AC1ABB28571}"/>
              </a:ext>
            </a:extLst>
          </p:cNvPr>
          <p:cNvSpPr txBox="1"/>
          <p:nvPr/>
        </p:nvSpPr>
        <p:spPr>
          <a:xfrm>
            <a:off x="5045337" y="4453666"/>
            <a:ext cx="6013524"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Bristol.</a:t>
            </a:r>
          </a:p>
        </p:txBody>
      </p:sp>
    </p:spTree>
    <p:extLst>
      <p:ext uri="{BB962C8B-B14F-4D97-AF65-F5344CB8AC3E}">
        <p14:creationId xmlns:p14="http://schemas.microsoft.com/office/powerpoint/2010/main" val="1790887726"/>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Palais&#10;&#10;Description générée automatiquement">
            <a:extLst>
              <a:ext uri="{FF2B5EF4-FFF2-40B4-BE49-F238E27FC236}">
                <a16:creationId xmlns:a16="http://schemas.microsoft.com/office/drawing/2014/main" id="{BE38B05D-2698-592F-9870-3DDABF8FF7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9135" y="153632"/>
            <a:ext cx="11753730" cy="6336000"/>
          </a:xfrm>
          <a:prstGeom prst="rect">
            <a:avLst/>
          </a:prstGeom>
          <a:effectLst>
            <a:softEdge rad="635000"/>
          </a:effectLst>
        </p:spPr>
      </p:pic>
      <p:sp>
        <p:nvSpPr>
          <p:cNvPr id="4" name="ZoneTexte 3">
            <a:extLst>
              <a:ext uri="{FF2B5EF4-FFF2-40B4-BE49-F238E27FC236}">
                <a16:creationId xmlns:a16="http://schemas.microsoft.com/office/drawing/2014/main" id="{407D70D5-DEA2-960F-D1E0-709C60DBF4A0}"/>
              </a:ext>
            </a:extLst>
          </p:cNvPr>
          <p:cNvSpPr txBox="1"/>
          <p:nvPr/>
        </p:nvSpPr>
        <p:spPr>
          <a:xfrm>
            <a:off x="438270" y="6113064"/>
            <a:ext cx="11753730" cy="461665"/>
          </a:xfrm>
          <a:prstGeom prst="rect">
            <a:avLst/>
          </a:prstGeom>
          <a:noFill/>
        </p:spPr>
        <p:txBody>
          <a:bodyPr wrap="square" rtlCol="0">
            <a:spAutoFit/>
          </a:bodyPr>
          <a:lstStyle/>
          <a:p>
            <a:r>
              <a:rPr lang="fr-FR" sz="2400" b="1" dirty="0"/>
              <a:t> Façade de l'hôtel Peninsula, ancien hôtel Majestic, avenue Kléber, Paris, France.</a:t>
            </a:r>
          </a:p>
        </p:txBody>
      </p:sp>
    </p:spTree>
    <p:extLst>
      <p:ext uri="{BB962C8B-B14F-4D97-AF65-F5344CB8AC3E}">
        <p14:creationId xmlns:p14="http://schemas.microsoft.com/office/powerpoint/2010/main" val="4169749554"/>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rue, bâtiment&#10;&#10;Description générée automatiquement">
            <a:extLst>
              <a:ext uri="{FF2B5EF4-FFF2-40B4-BE49-F238E27FC236}">
                <a16:creationId xmlns:a16="http://schemas.microsoft.com/office/drawing/2014/main" id="{CD78FC7D-D166-1837-8731-3A9B51DFCDC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13487" y="279000"/>
            <a:ext cx="10365025" cy="6300000"/>
          </a:xfrm>
          <a:prstGeom prst="rect">
            <a:avLst/>
          </a:prstGeom>
          <a:effectLst>
            <a:softEdge rad="635000"/>
          </a:effectLst>
        </p:spPr>
      </p:pic>
      <p:sp>
        <p:nvSpPr>
          <p:cNvPr id="4" name="ZoneTexte 3">
            <a:extLst>
              <a:ext uri="{FF2B5EF4-FFF2-40B4-BE49-F238E27FC236}">
                <a16:creationId xmlns:a16="http://schemas.microsoft.com/office/drawing/2014/main" id="{888A200B-0D1A-3035-D927-983E12504533}"/>
              </a:ext>
            </a:extLst>
          </p:cNvPr>
          <p:cNvSpPr txBox="1"/>
          <p:nvPr/>
        </p:nvSpPr>
        <p:spPr>
          <a:xfrm>
            <a:off x="2621279" y="4270676"/>
            <a:ext cx="7422776"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Le nord du boulevard Saint-Michel et ses librairies.</a:t>
            </a:r>
          </a:p>
        </p:txBody>
      </p:sp>
    </p:spTree>
    <p:extLst>
      <p:ext uri="{BB962C8B-B14F-4D97-AF65-F5344CB8AC3E}">
        <p14:creationId xmlns:p14="http://schemas.microsoft.com/office/powerpoint/2010/main" val="2371814248"/>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el, nuage, plein air&#10;&#10;Description générée automatiquement">
            <a:extLst>
              <a:ext uri="{FF2B5EF4-FFF2-40B4-BE49-F238E27FC236}">
                <a16:creationId xmlns:a16="http://schemas.microsoft.com/office/drawing/2014/main" id="{C546E608-2086-9E12-F83F-BA60F05EBFA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10000" y="1088825"/>
            <a:ext cx="6372000" cy="4250044"/>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7FFC0D5F-8D03-D928-EA99-774AB27A7FEB}"/>
              </a:ext>
            </a:extLst>
          </p:cNvPr>
          <p:cNvSpPr txBox="1"/>
          <p:nvPr/>
        </p:nvSpPr>
        <p:spPr>
          <a:xfrm>
            <a:off x="1984842" y="311972"/>
            <a:ext cx="8794320" cy="523220"/>
          </a:xfrm>
          <a:prstGeom prst="rect">
            <a:avLst/>
          </a:prstGeom>
          <a:noFill/>
        </p:spPr>
        <p:txBody>
          <a:bodyPr wrap="square" rtlCol="0">
            <a:spAutoFit/>
          </a:bodyPr>
          <a:lstStyle/>
          <a:p>
            <a:r>
              <a:rPr lang="fr-FR" sz="2800" b="1" dirty="0">
                <a:solidFill>
                  <a:srgbClr val="FFFF00"/>
                </a:solidFill>
              </a:rPr>
              <a:t>Lorient Vous A Présenté La Ville  De Paris N°3 Fin </a:t>
            </a:r>
          </a:p>
        </p:txBody>
      </p:sp>
      <p:sp>
        <p:nvSpPr>
          <p:cNvPr id="5" name="ZoneTexte 4">
            <a:extLst>
              <a:ext uri="{FF2B5EF4-FFF2-40B4-BE49-F238E27FC236}">
                <a16:creationId xmlns:a16="http://schemas.microsoft.com/office/drawing/2014/main" id="{D71F4EDE-B127-2931-1610-F03ECB5A4867}"/>
              </a:ext>
            </a:extLst>
          </p:cNvPr>
          <p:cNvSpPr txBox="1"/>
          <p:nvPr/>
        </p:nvSpPr>
        <p:spPr>
          <a:xfrm>
            <a:off x="3216536" y="5338869"/>
            <a:ext cx="9090212" cy="584775"/>
          </a:xfrm>
          <a:prstGeom prst="rect">
            <a:avLst/>
          </a:prstGeom>
          <a:noFill/>
        </p:spPr>
        <p:txBody>
          <a:bodyPr wrap="square" rtlCol="0">
            <a:spAutoFit/>
          </a:bodyPr>
          <a:lstStyle/>
          <a:p>
            <a:r>
              <a:rPr lang="fr-FR" sz="3200" b="1" dirty="0">
                <a:solidFill>
                  <a:srgbClr val="FFFF00"/>
                </a:solidFill>
              </a:rPr>
              <a:t>Les Images Et Le Son Du Net </a:t>
            </a:r>
          </a:p>
        </p:txBody>
      </p:sp>
      <p:sp>
        <p:nvSpPr>
          <p:cNvPr id="6" name="ZoneTexte 5">
            <a:extLst>
              <a:ext uri="{FF2B5EF4-FFF2-40B4-BE49-F238E27FC236}">
                <a16:creationId xmlns:a16="http://schemas.microsoft.com/office/drawing/2014/main" id="{8319A8EE-7136-E723-E333-42CE5B9CD084}"/>
              </a:ext>
            </a:extLst>
          </p:cNvPr>
          <p:cNvSpPr txBox="1"/>
          <p:nvPr/>
        </p:nvSpPr>
        <p:spPr>
          <a:xfrm>
            <a:off x="5443370" y="5961253"/>
            <a:ext cx="4873214"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2727792857"/>
      </p:ext>
    </p:extLst>
  </p:cSld>
  <p:clrMapOvr>
    <a:masterClrMapping/>
  </p:clrMapOvr>
  <mc:AlternateContent xmlns:mc="http://schemas.openxmlformats.org/markup-compatibility/2006" xmlns:p14="http://schemas.microsoft.com/office/powerpoint/2010/main">
    <mc:Choice Requires="p14">
      <p:transition spd="slow" p14:dur="5000" advClick="0" advTm="8000">
        <p:fade/>
      </p:transition>
    </mc:Choice>
    <mc:Fallback xmlns="">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67</TotalTime>
  <Words>369</Words>
  <Application>Microsoft Office PowerPoint</Application>
  <PresentationFormat>Grand écran</PresentationFormat>
  <Paragraphs>158</Paragraphs>
  <Slides>28</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28</vt:i4>
      </vt:variant>
    </vt:vector>
  </HeadingPairs>
  <TitlesOfParts>
    <vt:vector size="32"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6</cp:revision>
  <dcterms:created xsi:type="dcterms:W3CDTF">2024-10-24T08:29:42Z</dcterms:created>
  <dcterms:modified xsi:type="dcterms:W3CDTF">2024-10-24T11:09:36Z</dcterms:modified>
</cp:coreProperties>
</file>