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6" r:id="rId2"/>
    <p:sldId id="347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egX8e1KDPfWqL4Q3aeIrQ==" hashData="uy2cH52zZAOp/STHLPoBrPNb6H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9B69"/>
    <a:srgbClr val="CC9700"/>
    <a:srgbClr val="FF4F4F"/>
    <a:srgbClr val="FF9BE5"/>
    <a:srgbClr val="FF69D8"/>
    <a:srgbClr val="9E0075"/>
    <a:srgbClr val="860C6F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87169" autoAdjust="0"/>
    <p:restoredTop sz="94660" autoAdjust="0"/>
  </p:normalViewPr>
  <p:slideViewPr>
    <p:cSldViewPr>
      <p:cViewPr>
        <p:scale>
          <a:sx n="76" d="100"/>
          <a:sy n="76" d="100"/>
        </p:scale>
        <p:origin x="-907" y="-35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0B1450C-A167-4DBE-8E09-4A52692290B8}" type="datetimeFigureOut">
              <a:rPr lang="fr-FR"/>
              <a:pPr>
                <a:defRPr/>
              </a:pPr>
              <a:t>20/10/2024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049A065-E607-4CDC-901B-C93CDC0BFF6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25114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EE0869E-2538-4E1E-AD61-11A169C63A5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E4DEAE9-4566-40AC-AE66-CA5BC9C53F2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591306E-4D37-45A0-81C6-64C7C01C055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8D44E5-EB25-4068-8A97-ACC328DC0FC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88342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21BD7C-A493-4491-A010-B4809F3DA6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61025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4C174B-7D97-4217-833F-553745C3E41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2104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9F584A-982F-4D71-9B08-246C6AEB77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248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309097-89A2-4C01-9CAE-2FF1F008D3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85410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F80EAE-ABD6-49DB-9FAB-5C17D5D3D22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61137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F12693-0ACA-47C2-9FE8-CEA8E83BCBB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57412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10941-F9B6-42EC-85E5-5B476D6DD1F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60227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150232-CBD1-4659-944E-4909BDADD6B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45615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F0346-FC8F-46E8-AC6D-29EDD490DC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98411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91669C-5CFA-4AEF-B456-D27EE41E224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5652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chemeClr val="accent4">
                <a:lumMod val="10000"/>
              </a:schemeClr>
            </a:gs>
            <a:gs pos="93667">
              <a:schemeClr val="accent4">
                <a:lumMod val="10000"/>
              </a:schemeClr>
            </a:gs>
            <a:gs pos="88000">
              <a:schemeClr val="accent4">
                <a:lumMod val="10000"/>
              </a:schemeClr>
            </a:gs>
            <a:gs pos="77000">
              <a:srgbClr val="CD9B69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1064657-F57B-4C8F-8E2D-B6F1B63AF1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jpeg"/><Relationship Id="rId3" Type="http://schemas.openxmlformats.org/officeDocument/2006/relationships/audio" Target="../media/audio3.wav"/><Relationship Id="rId7" Type="http://schemas.openxmlformats.org/officeDocument/2006/relationships/image" Target="../media/image1.png"/><Relationship Id="rId12" Type="http://schemas.openxmlformats.org/officeDocument/2006/relationships/image" Target="../media/image6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4.gif"/><Relationship Id="rId4" Type="http://schemas.openxmlformats.org/officeDocument/2006/relationships/audio" Target="../media/audio4.wav"/><Relationship Id="rId9" Type="http://schemas.openxmlformats.org/officeDocument/2006/relationships/image" Target="../media/image3.gif"/><Relationship Id="rId1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png"/><Relationship Id="rId18" Type="http://schemas.openxmlformats.org/officeDocument/2006/relationships/image" Target="../media/image24.png"/><Relationship Id="rId26" Type="http://schemas.openxmlformats.org/officeDocument/2006/relationships/image" Target="../media/image29.jpeg"/><Relationship Id="rId39" Type="http://schemas.openxmlformats.org/officeDocument/2006/relationships/audio" Target="../media/audio13.wav"/><Relationship Id="rId21" Type="http://schemas.openxmlformats.org/officeDocument/2006/relationships/audio" Target="../media/audio5.wav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openxmlformats.org/officeDocument/2006/relationships/audio" Target="../media/audio17.wav"/><Relationship Id="rId50" Type="http://schemas.openxmlformats.org/officeDocument/2006/relationships/image" Target="../media/image41.jpeg"/><Relationship Id="rId55" Type="http://schemas.openxmlformats.org/officeDocument/2006/relationships/audio" Target="../media/audio21.wav"/><Relationship Id="rId63" Type="http://schemas.openxmlformats.org/officeDocument/2006/relationships/image" Target="../media/image51.png"/><Relationship Id="rId68" Type="http://schemas.openxmlformats.org/officeDocument/2006/relationships/image" Target="../media/image56.jpeg"/><Relationship Id="rId7" Type="http://schemas.openxmlformats.org/officeDocument/2006/relationships/image" Target="../media/image13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gif"/><Relationship Id="rId29" Type="http://schemas.openxmlformats.org/officeDocument/2006/relationships/audio" Target="../media/audio8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1" Type="http://schemas.openxmlformats.org/officeDocument/2006/relationships/image" Target="../media/image17.png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audio" Target="../media/audio12.wav"/><Relationship Id="rId40" Type="http://schemas.openxmlformats.org/officeDocument/2006/relationships/image" Target="../media/image36.jpeg"/><Relationship Id="rId45" Type="http://schemas.openxmlformats.org/officeDocument/2006/relationships/audio" Target="../media/audio16.wav"/><Relationship Id="rId53" Type="http://schemas.openxmlformats.org/officeDocument/2006/relationships/audio" Target="../media/audio20.wav"/><Relationship Id="rId58" Type="http://schemas.openxmlformats.org/officeDocument/2006/relationships/image" Target="../media/image46.jpeg"/><Relationship Id="rId66" Type="http://schemas.openxmlformats.org/officeDocument/2006/relationships/image" Target="../media/image54.gif"/><Relationship Id="rId5" Type="http://schemas.openxmlformats.org/officeDocument/2006/relationships/image" Target="../media/image4.gif"/><Relationship Id="rId15" Type="http://schemas.openxmlformats.org/officeDocument/2006/relationships/image" Target="../media/image21.png"/><Relationship Id="rId23" Type="http://schemas.openxmlformats.org/officeDocument/2006/relationships/audio" Target="../media/audio1.wav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audio" Target="../media/audio18.wav"/><Relationship Id="rId57" Type="http://schemas.openxmlformats.org/officeDocument/2006/relationships/image" Target="../media/image45.gif"/><Relationship Id="rId61" Type="http://schemas.openxmlformats.org/officeDocument/2006/relationships/image" Target="../media/image49.png"/><Relationship Id="rId10" Type="http://schemas.openxmlformats.org/officeDocument/2006/relationships/image" Target="../media/image16.png"/><Relationship Id="rId19" Type="http://schemas.openxmlformats.org/officeDocument/2006/relationships/image" Target="../media/image25.gif"/><Relationship Id="rId31" Type="http://schemas.openxmlformats.org/officeDocument/2006/relationships/audio" Target="../media/audio9.wav"/><Relationship Id="rId44" Type="http://schemas.openxmlformats.org/officeDocument/2006/relationships/image" Target="../media/image38.jpeg"/><Relationship Id="rId52" Type="http://schemas.openxmlformats.org/officeDocument/2006/relationships/image" Target="../media/image42.jpeg"/><Relationship Id="rId60" Type="http://schemas.openxmlformats.org/officeDocument/2006/relationships/image" Target="../media/image48.png"/><Relationship Id="rId65" Type="http://schemas.openxmlformats.org/officeDocument/2006/relationships/image" Target="../media/image53.gif"/><Relationship Id="rId4" Type="http://schemas.openxmlformats.org/officeDocument/2006/relationships/image" Target="../media/image11.png"/><Relationship Id="rId9" Type="http://schemas.openxmlformats.org/officeDocument/2006/relationships/image" Target="../media/image15.jpeg"/><Relationship Id="rId14" Type="http://schemas.openxmlformats.org/officeDocument/2006/relationships/image" Target="../media/image20.png"/><Relationship Id="rId22" Type="http://schemas.openxmlformats.org/officeDocument/2006/relationships/image" Target="../media/image27.jpeg"/><Relationship Id="rId27" Type="http://schemas.openxmlformats.org/officeDocument/2006/relationships/audio" Target="../media/audio7.wav"/><Relationship Id="rId30" Type="http://schemas.openxmlformats.org/officeDocument/2006/relationships/image" Target="../media/image31.jpeg"/><Relationship Id="rId35" Type="http://schemas.openxmlformats.org/officeDocument/2006/relationships/audio" Target="../media/audio11.wav"/><Relationship Id="rId43" Type="http://schemas.openxmlformats.org/officeDocument/2006/relationships/audio" Target="../media/audio15.wav"/><Relationship Id="rId48" Type="http://schemas.openxmlformats.org/officeDocument/2006/relationships/image" Target="../media/image40.jpeg"/><Relationship Id="rId56" Type="http://schemas.openxmlformats.org/officeDocument/2006/relationships/image" Target="../media/image44.jpeg"/><Relationship Id="rId64" Type="http://schemas.openxmlformats.org/officeDocument/2006/relationships/image" Target="../media/image52.png"/><Relationship Id="rId69" Type="http://schemas.openxmlformats.org/officeDocument/2006/relationships/image" Target="../media/image57.png"/><Relationship Id="rId8" Type="http://schemas.openxmlformats.org/officeDocument/2006/relationships/image" Target="../media/image14.png"/><Relationship Id="rId51" Type="http://schemas.openxmlformats.org/officeDocument/2006/relationships/audio" Target="../media/audio19.wav"/><Relationship Id="rId3" Type="http://schemas.openxmlformats.org/officeDocument/2006/relationships/image" Target="../media/image10.pn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5" Type="http://schemas.openxmlformats.org/officeDocument/2006/relationships/audio" Target="../media/audio6.wav"/><Relationship Id="rId33" Type="http://schemas.openxmlformats.org/officeDocument/2006/relationships/audio" Target="../media/audio10.wav"/><Relationship Id="rId38" Type="http://schemas.openxmlformats.org/officeDocument/2006/relationships/image" Target="../media/image35.jpeg"/><Relationship Id="rId46" Type="http://schemas.openxmlformats.org/officeDocument/2006/relationships/image" Target="../media/image39.jpeg"/><Relationship Id="rId59" Type="http://schemas.openxmlformats.org/officeDocument/2006/relationships/image" Target="../media/image47.png"/><Relationship Id="rId67" Type="http://schemas.openxmlformats.org/officeDocument/2006/relationships/image" Target="../media/image55.png"/><Relationship Id="rId20" Type="http://schemas.openxmlformats.org/officeDocument/2006/relationships/image" Target="../media/image26.jpeg"/><Relationship Id="rId41" Type="http://schemas.openxmlformats.org/officeDocument/2006/relationships/audio" Target="../media/audio14.wav"/><Relationship Id="rId54" Type="http://schemas.openxmlformats.org/officeDocument/2006/relationships/image" Target="../media/image43.jpeg"/><Relationship Id="rId62" Type="http://schemas.openxmlformats.org/officeDocument/2006/relationships/image" Target="../media/image50.jpeg"/><Relationship Id="rId70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2. Elle a les yeux revolver.wav">
            <a:hlinkClick r:id="" action="ppaction://media"/>
          </p:cNvPr>
          <p:cNvPicPr>
            <a:picLocks noRot="1" noChangeAspect="1"/>
          </p:cNvPicPr>
          <p:nvPr>
            <a:wavAudioFile r:embed="rId1" name="02. Elle a les yeux revolver.wav"/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4" name="02. 433.wav">
            <a:hlinkClick r:id="" action="ppaction://media"/>
          </p:cNvPr>
          <p:cNvPicPr>
            <a:picLocks noRot="1" noChangeAspect="1"/>
          </p:cNvPicPr>
          <p:nvPr>
            <a:wavAudioFile r:embed="rId2" name="02. Elle a les yeux revolver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Un a433.wav">
            <a:hlinkClick r:id="" action="ppaction://media"/>
          </p:cNvPr>
          <p:cNvPicPr>
            <a:picLocks noRot="1" noChangeAspect="1"/>
          </p:cNvPicPr>
          <p:nvPr>
            <a:wavAudioFile r:embed="rId3" name="Un ange frapp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6 U433.wav">
            <a:hlinkClick r:id="" action="ppaction://media"/>
          </p:cNvPr>
          <p:cNvPicPr>
            <a:picLocks noRot="1" noChangeAspect="1"/>
          </p:cNvPicPr>
          <p:nvPr>
            <a:wavAudioFile r:embed="rId4" name="06 Un ange frappe à ma port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" descr="C:\Users\JCL\Desktop\annnn.GIF"/>
          <p:cNvPicPr>
            <a:picLocks noChangeAspect="1" noChangeArrowheads="1" noCrop="1"/>
          </p:cNvPicPr>
          <p:nvPr/>
        </p:nvPicPr>
        <p:blipFill>
          <a:blip r:embed="rId9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3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5538"/>
            <a:ext cx="6264275" cy="4679950"/>
          </a:xfrm>
          <a:prstGeom prst="frame">
            <a:avLst>
              <a:gd name="adj1" fmla="val 200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150" y="1857375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387976" y="2835275"/>
            <a:ext cx="1243012" cy="1258887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597573"/>
            <a:ext cx="3932903" cy="366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2" descr="C:\Users\JCL\Desktop\Marc Lavoine - Revolver (2024)\hEDqsAt.jpe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25" y="1700213"/>
            <a:ext cx="3455988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nnn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dre 9"/>
          <p:cNvSpPr/>
          <p:nvPr/>
        </p:nvSpPr>
        <p:spPr>
          <a:xfrm>
            <a:off x="14509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1"/>
          <p:cNvSpPr txBox="1">
            <a:spLocks noChangeArrowheads="1"/>
          </p:cNvSpPr>
          <p:nvPr/>
        </p:nvSpPr>
        <p:spPr bwMode="auto">
          <a:xfrm>
            <a:off x="1643063" y="1444625"/>
            <a:ext cx="5976937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01. Pourrais-je dire encore je t'aime ?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02. Elle a les yeux revolver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03. Le parking des anges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04. Qu'est-ce que t'es belle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05. Le pont Mirabeau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06. Paris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07. C'est ça la France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08. Vivre ou ne pas vivre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09. Le protocole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10. Je ne veux qu'elle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11. J'ai tout oublié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12. Toi mon amour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13. Leni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14. Reviens mon amour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15. Le train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16. Chère amie (toutes mes excuses)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17. Dis moi que l'amour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18. Je me souviendrai de vous</a:t>
            </a:r>
          </a:p>
        </p:txBody>
      </p:sp>
      <p:pic>
        <p:nvPicPr>
          <p:cNvPr id="3077" name="Picture 6" descr="C:\Users\JCL\Desktop\kkkk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0" y="3573463"/>
            <a:ext cx="2754313" cy="321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5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5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5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5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5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5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5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-87313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01975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17550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" y="1935163"/>
            <a:ext cx="379413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1" name="01. Pourrais-je dire encore je t'aime -.wav"/>
            </a:hlinkClick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3" name="02. Elle a les yeux revolver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25" name="03. Le parking des anges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27" name="04. Qu’est-ce que t’es belle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29" name="05. Le pont Mirabeau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1" name="06. Paris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3" name="07. C’est ça la Franc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4649788"/>
            <a:ext cx="403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35" name="08. Vivre ou ne pas vivre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37" name="09. Le protocole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39" name="10. Je ne veux qu’elle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41" name="11. J’ai tout oublié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2" descr="C:\Users\Marie-Jose\Desktop\NUMEROS JUKEBOX NOIR\12 (FILEminimizer).jpg">
            <a:hlinkClick r:id="" action="ppaction://noaction" highlightClick="1">
              <a:snd r:embed="rId43" name="12. Toi mon amour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3" descr="C:\Users\Marie-Jose\Desktop\NUMEROS JUKEBOX NOIR\13 (FILEminimizer).jpg">
            <a:hlinkClick r:id="" action="ppaction://noaction" highlightClick="1">
              <a:snd r:embed="rId45" name="13. Leni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4" descr="C:\Users\Marie-Jose\Desktop\NUMEROS JUKEBOX NOIR\14 (FILEminimizer).jpg">
            <a:hlinkClick r:id="" action="ppaction://noaction" highlightClick="1">
              <a:snd r:embed="rId47" name="14. Reviens mon amour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5" descr="C:\Users\Marie-Jose\Desktop\NUMEROS JUKEBOX NOIR\15 (FILEminimizer).jpg">
            <a:hlinkClick r:id="" action="ppaction://noaction" highlightClick="1">
              <a:snd r:embed="rId49" name="15. Le train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402138"/>
            <a:ext cx="430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6" descr="C:\Users\Marie-Jose\Desktop\NUMEROS JUKEBOX NOIR\16 (FILEminimizer).jpg">
            <a:hlinkClick r:id="" action="ppaction://noaction" highlightClick="1">
              <a:snd r:embed="rId51" name="16. Chère amie (toutes mes excuses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7" descr="C:\Users\Marie-Jose\Desktop\NUMEROS JUKEBOX NOIR\17 (FILEminimizer).jpg">
            <a:hlinkClick r:id="" action="ppaction://noaction" highlightClick="1">
              <a:snd r:embed="rId53" name="17. Dis moi que l’amour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025" y="4894263"/>
            <a:ext cx="415925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8" descr="C:\Users\Marie-Jose\Desktop\NUMEROS JUKEBOX NOIR\18 (FILEminimizer).jpg">
            <a:hlinkClick r:id="" action="ppaction://noaction" highlightClick="1">
              <a:snd r:embed="rId55" name="18. Je me souviendrai de vous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714207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38810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642302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2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3" y="5211763"/>
            <a:ext cx="1008062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12" descr="C:\Users\JCL\Desktop\Marc Lavoine - Revolver (2024)\hEDqsAt.jpe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2713" y="1538288"/>
            <a:ext cx="1255712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813175" y="1454150"/>
            <a:ext cx="1474788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3" descr="C:\Users\JCL\Desktop\lllllll_détouré1111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638" y="3217863"/>
            <a:ext cx="2619375" cy="2605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313" y="5456238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105</Words>
  <Application>Microsoft Office PowerPoint</Application>
  <PresentationFormat>Affichage à l'écran (4:3)</PresentationFormat>
  <Paragraphs>21</Paragraphs>
  <Slides>3</Slides>
  <Notes>3</Notes>
  <HiddenSlides>0</HiddenSlides>
  <MMClips>4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6" baseType="lpstr">
      <vt:lpstr>Arial</vt:lpstr>
      <vt:lpstr>Calibri</vt:lpstr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2024-10-20T11:02:45Z</dcterms:modified>
</cp:coreProperties>
</file>