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9" r:id="rId2"/>
    <p:sldId id="356" r:id="rId3"/>
    <p:sldId id="36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cQtUmnHyB2vhvya7+N50g==" hashData="thL268WYzhP1yOnxRXBNjQKoq6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1FFFF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2" autoAdjust="0"/>
    <p:restoredTop sz="94660" autoAdjust="0"/>
  </p:normalViewPr>
  <p:slideViewPr>
    <p:cSldViewPr>
      <p:cViewPr>
        <p:scale>
          <a:sx n="88" d="100"/>
          <a:sy n="88" d="100"/>
        </p:scale>
        <p:origin x="-874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9736775-B5DA-4AD0-B6F7-116157EA6748}" type="datetimeFigureOut">
              <a:rPr lang="fr-FR"/>
              <a:pPr>
                <a:defRPr/>
              </a:pPr>
              <a:t>13/10/2024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E32B6AA-36C7-402E-AA1E-C8FF758F0F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2997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356BA2-92DB-4E5B-ADBA-865EE63256D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2BB9DE-7370-48C6-BAAD-0E41A1FCA1A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D2E1FCE-3AA0-47FE-8023-FB13934153F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9FA76-1D66-47D8-B362-9DFF6310A2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3780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45EA6-D395-4646-B41C-8A5C616F14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0853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81D8F-E897-458E-AC92-B52C576B66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4758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A5D09-935F-4B08-A9FB-BF47939E4E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6364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F7454-ACDB-4E04-9211-B137FA3CB73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904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C911D3-EAE7-4983-9191-1890B2F5D6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1189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4964A-D023-4CFF-8625-11E2B61741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4921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F8048-C616-47D1-B487-04780F68E8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81506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6F4BF-C4C9-4619-9CF0-29F45E2641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75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7AE732-0C58-4132-AE2C-5515C79E53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9488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64BBB-AEF7-49A0-9C12-CF4103BBD3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6378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DDDFB0-C7CC-4812-B279-2595BE5A11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png"/><Relationship Id="rId5" Type="http://schemas.openxmlformats.org/officeDocument/2006/relationships/image" Target="../media/image1.gif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jpeg"/><Relationship Id="rId18" Type="http://schemas.openxmlformats.org/officeDocument/2006/relationships/audio" Target="../media/audio6.wav"/><Relationship Id="rId26" Type="http://schemas.openxmlformats.org/officeDocument/2006/relationships/audio" Target="../media/audio10.wav"/><Relationship Id="rId39" Type="http://schemas.microsoft.com/office/2007/relationships/hdphoto" Target="../media/hdphoto1.wdp"/><Relationship Id="rId21" Type="http://schemas.openxmlformats.org/officeDocument/2006/relationships/image" Target="../media/image21.jpeg"/><Relationship Id="rId34" Type="http://schemas.openxmlformats.org/officeDocument/2006/relationships/audio" Target="../media/audio2.wav"/><Relationship Id="rId42" Type="http://schemas.openxmlformats.org/officeDocument/2006/relationships/image" Target="../media/image32.gif"/><Relationship Id="rId47" Type="http://schemas.openxmlformats.org/officeDocument/2006/relationships/image" Target="../media/image36.png"/><Relationship Id="rId50" Type="http://schemas.microsoft.com/office/2007/relationships/hdphoto" Target="../media/hdphoto4.wdp"/><Relationship Id="rId55" Type="http://schemas.openxmlformats.org/officeDocument/2006/relationships/image" Target="../media/image40.jpeg"/><Relationship Id="rId63" Type="http://schemas.openxmlformats.org/officeDocument/2006/relationships/image" Target="../media/image45.jpeg"/><Relationship Id="rId68" Type="http://schemas.openxmlformats.org/officeDocument/2006/relationships/image" Target="../media/image50.png"/><Relationship Id="rId7" Type="http://schemas.openxmlformats.org/officeDocument/2006/relationships/image" Target="../media/image12.gif"/><Relationship Id="rId71" Type="http://schemas.openxmlformats.org/officeDocument/2006/relationships/image" Target="../media/image52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9" Type="http://schemas.openxmlformats.org/officeDocument/2006/relationships/image" Target="../media/image25.jpeg"/><Relationship Id="rId11" Type="http://schemas.openxmlformats.org/officeDocument/2006/relationships/image" Target="../media/image16.gif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29.jpeg"/><Relationship Id="rId40" Type="http://schemas.openxmlformats.org/officeDocument/2006/relationships/image" Target="../media/image31.png"/><Relationship Id="rId45" Type="http://schemas.openxmlformats.org/officeDocument/2006/relationships/image" Target="../media/image34.jpeg"/><Relationship Id="rId53" Type="http://schemas.openxmlformats.org/officeDocument/2006/relationships/image" Target="../media/image39.jpeg"/><Relationship Id="rId58" Type="http://schemas.microsoft.com/office/2007/relationships/hdphoto" Target="../media/hdphoto8.wdp"/><Relationship Id="rId66" Type="http://schemas.openxmlformats.org/officeDocument/2006/relationships/image" Target="../media/image48.png"/><Relationship Id="rId74" Type="http://schemas.openxmlformats.org/officeDocument/2006/relationships/image" Target="../media/image55.png"/><Relationship Id="rId5" Type="http://schemas.openxmlformats.org/officeDocument/2006/relationships/image" Target="../media/image2.gif"/><Relationship Id="rId15" Type="http://schemas.openxmlformats.org/officeDocument/2006/relationships/image" Target="../media/image18.jpeg"/><Relationship Id="rId23" Type="http://schemas.openxmlformats.org/officeDocument/2006/relationships/image" Target="../media/image22.jpeg"/><Relationship Id="rId28" Type="http://schemas.openxmlformats.org/officeDocument/2006/relationships/audio" Target="../media/audio11.wav"/><Relationship Id="rId36" Type="http://schemas.openxmlformats.org/officeDocument/2006/relationships/audio" Target="../media/audio14.wav"/><Relationship Id="rId49" Type="http://schemas.openxmlformats.org/officeDocument/2006/relationships/image" Target="../media/image37.png"/><Relationship Id="rId57" Type="http://schemas.openxmlformats.org/officeDocument/2006/relationships/image" Target="../media/image41.png"/><Relationship Id="rId61" Type="http://schemas.openxmlformats.org/officeDocument/2006/relationships/image" Target="../media/image43.png"/><Relationship Id="rId10" Type="http://schemas.openxmlformats.org/officeDocument/2006/relationships/image" Target="../media/image15.gif"/><Relationship Id="rId19" Type="http://schemas.openxmlformats.org/officeDocument/2006/relationships/image" Target="../media/image20.jpeg"/><Relationship Id="rId31" Type="http://schemas.openxmlformats.org/officeDocument/2006/relationships/image" Target="../media/image26.jpeg"/><Relationship Id="rId44" Type="http://schemas.openxmlformats.org/officeDocument/2006/relationships/audio" Target="../media/audio15.wav"/><Relationship Id="rId52" Type="http://schemas.microsoft.com/office/2007/relationships/hdphoto" Target="../media/hdphoto5.wdp"/><Relationship Id="rId60" Type="http://schemas.microsoft.com/office/2007/relationships/hdphoto" Target="../media/hdphoto9.wdp"/><Relationship Id="rId65" Type="http://schemas.openxmlformats.org/officeDocument/2006/relationships/image" Target="../media/image47.png"/><Relationship Id="rId73" Type="http://schemas.openxmlformats.org/officeDocument/2006/relationships/image" Target="../media/image54.jpeg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audio" Target="../media/audio4.wav"/><Relationship Id="rId22" Type="http://schemas.openxmlformats.org/officeDocument/2006/relationships/audio" Target="../media/audio8.wav"/><Relationship Id="rId27" Type="http://schemas.openxmlformats.org/officeDocument/2006/relationships/image" Target="../media/image24.jpeg"/><Relationship Id="rId30" Type="http://schemas.openxmlformats.org/officeDocument/2006/relationships/audio" Target="../media/audio12.wav"/><Relationship Id="rId35" Type="http://schemas.openxmlformats.org/officeDocument/2006/relationships/image" Target="../media/image28.jpeg"/><Relationship Id="rId43" Type="http://schemas.openxmlformats.org/officeDocument/2006/relationships/image" Target="../media/image33.gif"/><Relationship Id="rId48" Type="http://schemas.microsoft.com/office/2007/relationships/hdphoto" Target="../media/hdphoto3.wdp"/><Relationship Id="rId56" Type="http://schemas.microsoft.com/office/2007/relationships/hdphoto" Target="../media/hdphoto7.wdp"/><Relationship Id="rId64" Type="http://schemas.openxmlformats.org/officeDocument/2006/relationships/image" Target="../media/image46.jpeg"/><Relationship Id="rId69" Type="http://schemas.microsoft.com/office/2007/relationships/hdphoto" Target="../media/hdphoto10.wdp"/><Relationship Id="rId8" Type="http://schemas.openxmlformats.org/officeDocument/2006/relationships/image" Target="../media/image13.gif"/><Relationship Id="rId51" Type="http://schemas.openxmlformats.org/officeDocument/2006/relationships/image" Target="../media/image38.png"/><Relationship Id="rId72" Type="http://schemas.openxmlformats.org/officeDocument/2006/relationships/image" Target="../media/image53.gif"/><Relationship Id="rId3" Type="http://schemas.openxmlformats.org/officeDocument/2006/relationships/image" Target="../media/image9.png"/><Relationship Id="rId12" Type="http://schemas.openxmlformats.org/officeDocument/2006/relationships/audio" Target="../media/audio3.wav"/><Relationship Id="rId17" Type="http://schemas.openxmlformats.org/officeDocument/2006/relationships/image" Target="../media/image19.jpeg"/><Relationship Id="rId25" Type="http://schemas.openxmlformats.org/officeDocument/2006/relationships/image" Target="../media/image23.jpeg"/><Relationship Id="rId33" Type="http://schemas.openxmlformats.org/officeDocument/2006/relationships/image" Target="../media/image27.jpeg"/><Relationship Id="rId38" Type="http://schemas.openxmlformats.org/officeDocument/2006/relationships/image" Target="../media/image30.png"/><Relationship Id="rId46" Type="http://schemas.openxmlformats.org/officeDocument/2006/relationships/image" Target="../media/image35.png"/><Relationship Id="rId59" Type="http://schemas.openxmlformats.org/officeDocument/2006/relationships/image" Target="../media/image42.png"/><Relationship Id="rId67" Type="http://schemas.openxmlformats.org/officeDocument/2006/relationships/image" Target="../media/image49.png"/><Relationship Id="rId20" Type="http://schemas.openxmlformats.org/officeDocument/2006/relationships/audio" Target="../media/audio7.wav"/><Relationship Id="rId41" Type="http://schemas.microsoft.com/office/2007/relationships/hdphoto" Target="../media/hdphoto2.wdp"/><Relationship Id="rId54" Type="http://schemas.microsoft.com/office/2007/relationships/hdphoto" Target="../media/hdphoto6.wdp"/><Relationship Id="rId62" Type="http://schemas.openxmlformats.org/officeDocument/2006/relationships/image" Target="../media/image44.png"/><Relationship Id="rId70" Type="http://schemas.openxmlformats.org/officeDocument/2006/relationships/image" Target="../media/image51.png"/><Relationship Id="rId75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JCL\Desktop\bbbbb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26988" y="-793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Les Dix Commandements by darka.eldiablo\cove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1846263"/>
            <a:ext cx="3049588" cy="314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-153285.wav">
            <a:hlinkClick r:id="" action="ppaction://media"/>
          </p:cNvPr>
          <p:cNvPicPr>
            <a:picLocks noRot="1" noChangeAspect="1"/>
          </p:cNvPicPr>
          <p:nvPr>
            <a:wavAudioFile r:embed="rId1" name="1-15 Oh Mois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2" cstate="print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836712"/>
            <a:ext cx="698500" cy="31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14 L'envie D'aimer.wav">
            <a:hlinkClick r:id="" action="ppaction://media"/>
          </p:cNvPr>
          <p:cNvPicPr>
            <a:picLocks noRot="1" noChangeAspect="1"/>
          </p:cNvPicPr>
          <p:nvPr>
            <a:wavAudioFile r:embed="rId2" name="14 L'envie D'aimer.wav"/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rgbClr val="D1FFFF"/>
            </a:gs>
            <a:gs pos="85000">
              <a:schemeClr val="tx2">
                <a:lumMod val="50000"/>
              </a:schemeClr>
            </a:gs>
            <a:gs pos="64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JCL\Desktop\bbbbb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49538" y="1695450"/>
            <a:ext cx="4319587" cy="353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01-Celui qui va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02-Mais tu t’en vas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03-C’est ma volonté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04-Laisse mon peuple s’en aller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05-À chacun son glaive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06-Les dix plaies (instrumental)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07-L’inacceptable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08-L.I.B.R.E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09-Devant la mer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10-Mon frère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11-Une raison d’espérer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12-Le veau d’or (instrumental)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13-Les dix commandements</a:t>
            </a:r>
          </a:p>
          <a:p>
            <a:pPr algn="ctr" eaLnBrk="1" hangingPunct="1"/>
            <a:r>
              <a:rPr lang="fr-FR" sz="1600" b="1">
                <a:solidFill>
                  <a:srgbClr val="FFC000"/>
                </a:solidFill>
              </a:rPr>
              <a:t>14-L'Envie d'aimer - 33. Final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3160713"/>
            <a:ext cx="1403350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64150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01 Celui Qui Va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02 Mais Tu T'en Vas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03 C'est Ma Volonté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04 Laisse Mon Peuple S'en Aller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05 A Chacun Son Glaiv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06 Les Dix Plaie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07 L'innacceptabl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09 Devant La Me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 Une Raison D'espére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 Le Veau D'o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81525"/>
            <a:ext cx="4540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 Les Dix Commandements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 L'envie D'aime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08 L.I.B.R.E.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4" name="10 Mon Frèr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8001" y="4924425"/>
            <a:ext cx="738524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5421313"/>
            <a:ext cx="69437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02" y="4462882"/>
            <a:ext cx="506129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7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391" y="1196752"/>
            <a:ext cx="1823993" cy="11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7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546" y="2420887"/>
            <a:ext cx="1678384" cy="6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0"/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631950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27043" y="1783557"/>
            <a:ext cx="373063" cy="368300"/>
          </a:xfrm>
          <a:prstGeom prst="ellipse">
            <a:avLst/>
          </a:prstGeom>
          <a:blipFill dpi="0" rotWithShape="1">
            <a:blip r:embed="rId7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6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5067300"/>
            <a:ext cx="10287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C:\Users\JCL\Desktop\Les Dix Commandements by darka.eldiablo\cover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5438"/>
            <a:ext cx="1355725" cy="1450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70313" y="1476375"/>
            <a:ext cx="1524000" cy="165417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</Words>
  <Application>Microsoft Office PowerPoint</Application>
  <PresentationFormat>Affichage à l'écran (4:3)</PresentationFormat>
  <Paragraphs>17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2024-10-13T12:24:35Z</dcterms:modified>
</cp:coreProperties>
</file>